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52B15B-ACDA-4168-83A6-5F507ECFC196}" v="13" dt="2023-02-26T11:19:55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colm Mcmillan" userId="804b4561-6a11-4665-b2c7-79d4573a56b3" providerId="ADAL" clId="{7952B15B-ACDA-4168-83A6-5F507ECFC196}"/>
    <pc:docChg chg="undo redo custSel addSld delSld modSld sldOrd">
      <pc:chgData name="Malcolm Mcmillan" userId="804b4561-6a11-4665-b2c7-79d4573a56b3" providerId="ADAL" clId="{7952B15B-ACDA-4168-83A6-5F507ECFC196}" dt="2023-02-27T11:58:28.514" v="2201" actId="26606"/>
      <pc:docMkLst>
        <pc:docMk/>
      </pc:docMkLst>
      <pc:sldChg chg="modSp mod">
        <pc:chgData name="Malcolm Mcmillan" userId="804b4561-6a11-4665-b2c7-79d4573a56b3" providerId="ADAL" clId="{7952B15B-ACDA-4168-83A6-5F507ECFC196}" dt="2023-02-26T11:11:55.977" v="1175" actId="1076"/>
        <pc:sldMkLst>
          <pc:docMk/>
          <pc:sldMk cId="3900064447" sldId="257"/>
        </pc:sldMkLst>
        <pc:spChg chg="mod">
          <ac:chgData name="Malcolm Mcmillan" userId="804b4561-6a11-4665-b2c7-79d4573a56b3" providerId="ADAL" clId="{7952B15B-ACDA-4168-83A6-5F507ECFC196}" dt="2023-02-26T11:11:55.977" v="1175" actId="1076"/>
          <ac:spMkLst>
            <pc:docMk/>
            <pc:sldMk cId="3900064447" sldId="257"/>
            <ac:spMk id="11" creationId="{AF1DF949-0EE3-E889-278C-53A7DD85B91E}"/>
          </ac:spMkLst>
        </pc:spChg>
        <pc:spChg chg="mod">
          <ac:chgData name="Malcolm Mcmillan" userId="804b4561-6a11-4665-b2c7-79d4573a56b3" providerId="ADAL" clId="{7952B15B-ACDA-4168-83A6-5F507ECFC196}" dt="2023-02-26T10:27:25.152" v="114" actId="20577"/>
          <ac:spMkLst>
            <pc:docMk/>
            <pc:sldMk cId="3900064447" sldId="257"/>
            <ac:spMk id="12" creationId="{8A0F1FE1-9E44-C535-022E-0D1840894915}"/>
          </ac:spMkLst>
        </pc:spChg>
      </pc:sldChg>
      <pc:sldChg chg="addSp delSp modSp del mod ord setBg">
        <pc:chgData name="Malcolm Mcmillan" userId="804b4561-6a11-4665-b2c7-79d4573a56b3" providerId="ADAL" clId="{7952B15B-ACDA-4168-83A6-5F507ECFC196}" dt="2023-02-26T11:15:28.761" v="1198" actId="47"/>
        <pc:sldMkLst>
          <pc:docMk/>
          <pc:sldMk cId="2665745791" sldId="258"/>
        </pc:sldMkLst>
        <pc:spChg chg="mod">
          <ac:chgData name="Malcolm Mcmillan" userId="804b4561-6a11-4665-b2c7-79d4573a56b3" providerId="ADAL" clId="{7952B15B-ACDA-4168-83A6-5F507ECFC196}" dt="2023-02-26T11:15:05.243" v="1197" actId="26606"/>
          <ac:spMkLst>
            <pc:docMk/>
            <pc:sldMk cId="2665745791" sldId="258"/>
            <ac:spMk id="6" creationId="{A53F80C3-B2FA-E07F-4AD4-A482EA953DAC}"/>
          </ac:spMkLst>
        </pc:spChg>
        <pc:spChg chg="mod ord">
          <ac:chgData name="Malcolm Mcmillan" userId="804b4561-6a11-4665-b2c7-79d4573a56b3" providerId="ADAL" clId="{7952B15B-ACDA-4168-83A6-5F507ECFC196}" dt="2023-02-26T11:15:05.243" v="1197" actId="26606"/>
          <ac:spMkLst>
            <pc:docMk/>
            <pc:sldMk cId="2665745791" sldId="258"/>
            <ac:spMk id="9" creationId="{DE9EE7DA-DF43-A755-D926-588588D8354F}"/>
          </ac:spMkLst>
        </pc:spChg>
        <pc:spChg chg="add del">
          <ac:chgData name="Malcolm Mcmillan" userId="804b4561-6a11-4665-b2c7-79d4573a56b3" providerId="ADAL" clId="{7952B15B-ACDA-4168-83A6-5F507ECFC196}" dt="2023-02-26T11:15:05.243" v="1196" actId="26606"/>
          <ac:spMkLst>
            <pc:docMk/>
            <pc:sldMk cId="2665745791" sldId="258"/>
            <ac:spMk id="16" creationId="{72F84B47-E267-4194-8194-831DB7B5547F}"/>
          </ac:spMkLst>
        </pc:spChg>
        <pc:spChg chg="add del">
          <ac:chgData name="Malcolm Mcmillan" userId="804b4561-6a11-4665-b2c7-79d4573a56b3" providerId="ADAL" clId="{7952B15B-ACDA-4168-83A6-5F507ECFC196}" dt="2023-02-26T11:15:05.243" v="1196" actId="26606"/>
          <ac:spMkLst>
            <pc:docMk/>
            <pc:sldMk cId="2665745791" sldId="258"/>
            <ac:spMk id="17" creationId="{5E39A796-BE83-48B1-B33F-35C4A32AAB57}"/>
          </ac:spMkLst>
        </pc:spChg>
        <pc:spChg chg="add">
          <ac:chgData name="Malcolm Mcmillan" userId="804b4561-6a11-4665-b2c7-79d4573a56b3" providerId="ADAL" clId="{7952B15B-ACDA-4168-83A6-5F507ECFC196}" dt="2023-02-26T11:15:05.243" v="1197" actId="26606"/>
          <ac:spMkLst>
            <pc:docMk/>
            <pc:sldMk cId="2665745791" sldId="258"/>
            <ac:spMk id="22" creationId="{427D15F9-FBA9-45B6-A1EE-7E2610907483}"/>
          </ac:spMkLst>
        </pc:spChg>
        <pc:grpChg chg="add">
          <ac:chgData name="Malcolm Mcmillan" userId="804b4561-6a11-4665-b2c7-79d4573a56b3" providerId="ADAL" clId="{7952B15B-ACDA-4168-83A6-5F507ECFC196}" dt="2023-02-26T11:15:05.243" v="1197" actId="26606"/>
          <ac:grpSpMkLst>
            <pc:docMk/>
            <pc:sldMk cId="2665745791" sldId="258"/>
            <ac:grpSpMk id="23" creationId="{549D845D-9A57-49AC-9523-BB0D6DA6FECA}"/>
          </ac:grpSpMkLst>
        </pc:grpChg>
        <pc:picChg chg="mod">
          <ac:chgData name="Malcolm Mcmillan" userId="804b4561-6a11-4665-b2c7-79d4573a56b3" providerId="ADAL" clId="{7952B15B-ACDA-4168-83A6-5F507ECFC196}" dt="2023-02-26T11:15:05.243" v="1197" actId="26606"/>
          <ac:picMkLst>
            <pc:docMk/>
            <pc:sldMk cId="2665745791" sldId="258"/>
            <ac:picMk id="8" creationId="{83990693-CAE5-B7F1-E46A-C2038DE481CC}"/>
          </ac:picMkLst>
        </pc:picChg>
        <pc:cxnChg chg="add del">
          <ac:chgData name="Malcolm Mcmillan" userId="804b4561-6a11-4665-b2c7-79d4573a56b3" providerId="ADAL" clId="{7952B15B-ACDA-4168-83A6-5F507ECFC196}" dt="2023-02-26T11:14:56.909" v="1194" actId="26606"/>
          <ac:cxnSpMkLst>
            <pc:docMk/>
            <pc:sldMk cId="2665745791" sldId="258"/>
            <ac:cxnSpMk id="14" creationId="{A7F400EE-A8A5-48AF-B4D6-291B52C6F0B0}"/>
          </ac:cxnSpMkLst>
        </pc:cxnChg>
      </pc:sldChg>
      <pc:sldChg chg="addSp delSp modSp mod setBg">
        <pc:chgData name="Malcolm Mcmillan" userId="804b4561-6a11-4665-b2c7-79d4573a56b3" providerId="ADAL" clId="{7952B15B-ACDA-4168-83A6-5F507ECFC196}" dt="2023-02-27T11:58:08.098" v="2200" actId="26606"/>
        <pc:sldMkLst>
          <pc:docMk/>
          <pc:sldMk cId="1757758387" sldId="259"/>
        </pc:sldMkLst>
        <pc:spChg chg="add del mod">
          <ac:chgData name="Malcolm Mcmillan" userId="804b4561-6a11-4665-b2c7-79d4573a56b3" providerId="ADAL" clId="{7952B15B-ACDA-4168-83A6-5F507ECFC196}" dt="2023-02-26T11:09:07.788" v="1145" actId="478"/>
          <ac:spMkLst>
            <pc:docMk/>
            <pc:sldMk cId="1757758387" sldId="259"/>
            <ac:spMk id="3" creationId="{DA2A0AE2-A832-F681-E77E-C871420DAFA3}"/>
          </ac:spMkLst>
        </pc:spChg>
        <pc:spChg chg="mod">
          <ac:chgData name="Malcolm Mcmillan" userId="804b4561-6a11-4665-b2c7-79d4573a56b3" providerId="ADAL" clId="{7952B15B-ACDA-4168-83A6-5F507ECFC196}" dt="2023-02-27T11:58:08.098" v="2200" actId="26606"/>
          <ac:spMkLst>
            <pc:docMk/>
            <pc:sldMk cId="1757758387" sldId="259"/>
            <ac:spMk id="4" creationId="{FE425EA9-A619-673E-54F2-77CCDFE30DBD}"/>
          </ac:spMkLst>
        </pc:spChg>
        <pc:spChg chg="add del mod">
          <ac:chgData name="Malcolm Mcmillan" userId="804b4561-6a11-4665-b2c7-79d4573a56b3" providerId="ADAL" clId="{7952B15B-ACDA-4168-83A6-5F507ECFC196}" dt="2023-02-27T11:58:08.098" v="2200" actId="26606"/>
          <ac:spMkLst>
            <pc:docMk/>
            <pc:sldMk cId="1757758387" sldId="259"/>
            <ac:spMk id="5" creationId="{F6EEF18F-A705-F17A-5115-807AF9AF79D6}"/>
          </ac:spMkLst>
        </pc:spChg>
        <pc:picChg chg="mod">
          <ac:chgData name="Malcolm Mcmillan" userId="804b4561-6a11-4665-b2c7-79d4573a56b3" providerId="ADAL" clId="{7952B15B-ACDA-4168-83A6-5F507ECFC196}" dt="2023-02-27T11:58:08.098" v="2200" actId="26606"/>
          <ac:picMkLst>
            <pc:docMk/>
            <pc:sldMk cId="1757758387" sldId="259"/>
            <ac:picMk id="6" creationId="{829E0757-FA70-25EF-32AA-68315E9F163D}"/>
          </ac:picMkLst>
        </pc:picChg>
        <pc:cxnChg chg="add">
          <ac:chgData name="Malcolm Mcmillan" userId="804b4561-6a11-4665-b2c7-79d4573a56b3" providerId="ADAL" clId="{7952B15B-ACDA-4168-83A6-5F507ECFC196}" dt="2023-02-27T11:58:08.098" v="2200" actId="26606"/>
          <ac:cxnSpMkLst>
            <pc:docMk/>
            <pc:sldMk cId="1757758387" sldId="259"/>
            <ac:cxnSpMk id="11" creationId="{A7F400EE-A8A5-48AF-B4D6-291B52C6F0B0}"/>
          </ac:cxnSpMkLst>
        </pc:cxnChg>
      </pc:sldChg>
      <pc:sldChg chg="modSp del mod">
        <pc:chgData name="Malcolm Mcmillan" userId="804b4561-6a11-4665-b2c7-79d4573a56b3" providerId="ADAL" clId="{7952B15B-ACDA-4168-83A6-5F507ECFC196}" dt="2023-02-26T11:16:26.804" v="1199" actId="47"/>
        <pc:sldMkLst>
          <pc:docMk/>
          <pc:sldMk cId="2504010110" sldId="260"/>
        </pc:sldMkLst>
        <pc:spChg chg="mod">
          <ac:chgData name="Malcolm Mcmillan" userId="804b4561-6a11-4665-b2c7-79d4573a56b3" providerId="ADAL" clId="{7952B15B-ACDA-4168-83A6-5F507ECFC196}" dt="2023-02-26T11:02:02.381" v="1133" actId="1076"/>
          <ac:spMkLst>
            <pc:docMk/>
            <pc:sldMk cId="2504010110" sldId="260"/>
            <ac:spMk id="3" creationId="{C941AFC3-31FD-AC9F-EBA7-F5CC8B832099}"/>
          </ac:spMkLst>
        </pc:spChg>
        <pc:spChg chg="mod">
          <ac:chgData name="Malcolm Mcmillan" userId="804b4561-6a11-4665-b2c7-79d4573a56b3" providerId="ADAL" clId="{7952B15B-ACDA-4168-83A6-5F507ECFC196}" dt="2023-02-26T11:10:14.793" v="1160" actId="21"/>
          <ac:spMkLst>
            <pc:docMk/>
            <pc:sldMk cId="2504010110" sldId="260"/>
            <ac:spMk id="4" creationId="{A453F601-F03F-247E-F6AA-58B3ED739270}"/>
          </ac:spMkLst>
        </pc:spChg>
      </pc:sldChg>
      <pc:sldChg chg="addSp delSp modSp new mod ord setBg">
        <pc:chgData name="Malcolm Mcmillan" userId="804b4561-6a11-4665-b2c7-79d4573a56b3" providerId="ADAL" clId="{7952B15B-ACDA-4168-83A6-5F507ECFC196}" dt="2023-02-27T11:57:49.360" v="2199" actId="26606"/>
        <pc:sldMkLst>
          <pc:docMk/>
          <pc:sldMk cId="2293364068" sldId="261"/>
        </pc:sldMkLst>
        <pc:spChg chg="add del mod">
          <ac:chgData name="Malcolm Mcmillan" userId="804b4561-6a11-4665-b2c7-79d4573a56b3" providerId="ADAL" clId="{7952B15B-ACDA-4168-83A6-5F507ECFC196}" dt="2023-02-26T11:12:28.958" v="1177"/>
          <ac:spMkLst>
            <pc:docMk/>
            <pc:sldMk cId="2293364068" sldId="261"/>
            <ac:spMk id="2" creationId="{0C20320C-2B07-B549-1969-4C65B78220B1}"/>
          </ac:spMkLst>
        </pc:spChg>
        <pc:spChg chg="add del mod">
          <ac:chgData name="Malcolm Mcmillan" userId="804b4561-6a11-4665-b2c7-79d4573a56b3" providerId="ADAL" clId="{7952B15B-ACDA-4168-83A6-5F507ECFC196}" dt="2023-02-27T11:57:49.360" v="2199" actId="26606"/>
          <ac:spMkLst>
            <pc:docMk/>
            <pc:sldMk cId="2293364068" sldId="261"/>
            <ac:spMk id="3" creationId="{84CE365F-B8FD-D286-7744-5BBBFBAE5A4C}"/>
          </ac:spMkLst>
        </pc:spChg>
        <pc:spChg chg="add mod ord">
          <ac:chgData name="Malcolm Mcmillan" userId="804b4561-6a11-4665-b2c7-79d4573a56b3" providerId="ADAL" clId="{7952B15B-ACDA-4168-83A6-5F507ECFC196}" dt="2023-02-27T11:57:49.360" v="2199" actId="26606"/>
          <ac:spMkLst>
            <pc:docMk/>
            <pc:sldMk cId="2293364068" sldId="261"/>
            <ac:spMk id="5" creationId="{33F6EE0E-F195-A5B7-A5CA-E350C0AD4FD9}"/>
          </ac:spMkLst>
        </pc:spChg>
        <pc:spChg chg="add del mod">
          <ac:chgData name="Malcolm Mcmillan" userId="804b4561-6a11-4665-b2c7-79d4573a56b3" providerId="ADAL" clId="{7952B15B-ACDA-4168-83A6-5F507ECFC196}" dt="2023-02-26T11:02:02.241" v="1132"/>
          <ac:spMkLst>
            <pc:docMk/>
            <pc:sldMk cId="2293364068" sldId="261"/>
            <ac:spMk id="5" creationId="{9BDDBE83-D938-45C0-8BBE-2F47B8220859}"/>
          </ac:spMkLst>
        </pc:spChg>
        <pc:spChg chg="add del">
          <ac:chgData name="Malcolm Mcmillan" userId="804b4561-6a11-4665-b2c7-79d4573a56b3" providerId="ADAL" clId="{7952B15B-ACDA-4168-83A6-5F507ECFC196}" dt="2023-02-27T11:56:37.174" v="2180" actId="26606"/>
          <ac:spMkLst>
            <pc:docMk/>
            <pc:sldMk cId="2293364068" sldId="261"/>
            <ac:spMk id="10" creationId="{4BC99CB9-DDAD-44A2-8A1C-E3AF4E72DF5C}"/>
          </ac:spMkLst>
        </pc:spChg>
        <pc:spChg chg="add del">
          <ac:chgData name="Malcolm Mcmillan" userId="804b4561-6a11-4665-b2c7-79d4573a56b3" providerId="ADAL" clId="{7952B15B-ACDA-4168-83A6-5F507ECFC196}" dt="2023-02-27T11:56:30.258" v="2178" actId="26606"/>
          <ac:spMkLst>
            <pc:docMk/>
            <pc:sldMk cId="2293364068" sldId="261"/>
            <ac:spMk id="11" creationId="{BACC6370-2D7E-4714-9D71-7542949D7D5D}"/>
          </ac:spMkLst>
        </pc:spChg>
        <pc:spChg chg="add del">
          <ac:chgData name="Malcolm Mcmillan" userId="804b4561-6a11-4665-b2c7-79d4573a56b3" providerId="ADAL" clId="{7952B15B-ACDA-4168-83A6-5F507ECFC196}" dt="2023-02-27T11:56:37.174" v="2180" actId="26606"/>
          <ac:spMkLst>
            <pc:docMk/>
            <pc:sldMk cId="2293364068" sldId="261"/>
            <ac:spMk id="12" creationId="{64053CBF-3932-45FF-8285-EE5146085F3A}"/>
          </ac:spMkLst>
        </pc:spChg>
        <pc:spChg chg="add del">
          <ac:chgData name="Malcolm Mcmillan" userId="804b4561-6a11-4665-b2c7-79d4573a56b3" providerId="ADAL" clId="{7952B15B-ACDA-4168-83A6-5F507ECFC196}" dt="2023-02-27T11:56:30.258" v="2178" actId="26606"/>
          <ac:spMkLst>
            <pc:docMk/>
            <pc:sldMk cId="2293364068" sldId="261"/>
            <ac:spMk id="13" creationId="{F68B3F68-107C-434F-AA38-110D5EA91B85}"/>
          </ac:spMkLst>
        </pc:spChg>
        <pc:spChg chg="add del">
          <ac:chgData name="Malcolm Mcmillan" userId="804b4561-6a11-4665-b2c7-79d4573a56b3" providerId="ADAL" clId="{7952B15B-ACDA-4168-83A6-5F507ECFC196}" dt="2023-02-27T11:56:30.258" v="2178" actId="26606"/>
          <ac:spMkLst>
            <pc:docMk/>
            <pc:sldMk cId="2293364068" sldId="261"/>
            <ac:spMk id="15" creationId="{AAD0DBB9-1A4B-4391-81D4-CB19F9AB918A}"/>
          </ac:spMkLst>
        </pc:spChg>
        <pc:spChg chg="add del">
          <ac:chgData name="Malcolm Mcmillan" userId="804b4561-6a11-4665-b2c7-79d4573a56b3" providerId="ADAL" clId="{7952B15B-ACDA-4168-83A6-5F507ECFC196}" dt="2023-02-27T11:57:49.345" v="2198" actId="26606"/>
          <ac:spMkLst>
            <pc:docMk/>
            <pc:sldMk cId="2293364068" sldId="261"/>
            <ac:spMk id="16" creationId="{7F488E8B-4E1E-4402-8935-D4E6C02615C7}"/>
          </ac:spMkLst>
        </pc:spChg>
        <pc:spChg chg="add del">
          <ac:chgData name="Malcolm Mcmillan" userId="804b4561-6a11-4665-b2c7-79d4573a56b3" providerId="ADAL" clId="{7952B15B-ACDA-4168-83A6-5F507ECFC196}" dt="2023-02-27T11:56:30.258" v="2178" actId="26606"/>
          <ac:spMkLst>
            <pc:docMk/>
            <pc:sldMk cId="2293364068" sldId="261"/>
            <ac:spMk id="17" creationId="{063BBA22-50EA-4C4D-BE05-F1CE4E63AA56}"/>
          </ac:spMkLst>
        </pc:spChg>
        <pc:spChg chg="add del">
          <ac:chgData name="Malcolm Mcmillan" userId="804b4561-6a11-4665-b2c7-79d4573a56b3" providerId="ADAL" clId="{7952B15B-ACDA-4168-83A6-5F507ECFC196}" dt="2023-02-27T11:56:42.078" v="2182" actId="26606"/>
          <ac:spMkLst>
            <pc:docMk/>
            <pc:sldMk cId="2293364068" sldId="261"/>
            <ac:spMk id="26" creationId="{081EA652-8C6A-4E69-BEB9-170809474553}"/>
          </ac:spMkLst>
        </pc:spChg>
        <pc:spChg chg="add del">
          <ac:chgData name="Malcolm Mcmillan" userId="804b4561-6a11-4665-b2c7-79d4573a56b3" providerId="ADAL" clId="{7952B15B-ACDA-4168-83A6-5F507ECFC196}" dt="2023-02-27T11:56:42.078" v="2182" actId="26606"/>
          <ac:spMkLst>
            <pc:docMk/>
            <pc:sldMk cId="2293364068" sldId="261"/>
            <ac:spMk id="27" creationId="{A4026A73-1F7F-49F2-B319-8CA3B3D53269}"/>
          </ac:spMkLst>
        </pc:spChg>
        <pc:spChg chg="add del">
          <ac:chgData name="Malcolm Mcmillan" userId="804b4561-6a11-4665-b2c7-79d4573a56b3" providerId="ADAL" clId="{7952B15B-ACDA-4168-83A6-5F507ECFC196}" dt="2023-02-27T11:56:42.078" v="2182" actId="26606"/>
          <ac:spMkLst>
            <pc:docMk/>
            <pc:sldMk cId="2293364068" sldId="261"/>
            <ac:spMk id="28" creationId="{5298780A-33B9-4EA2-8F67-DE68AD62841B}"/>
          </ac:spMkLst>
        </pc:spChg>
        <pc:spChg chg="add del">
          <ac:chgData name="Malcolm Mcmillan" userId="804b4561-6a11-4665-b2c7-79d4573a56b3" providerId="ADAL" clId="{7952B15B-ACDA-4168-83A6-5F507ECFC196}" dt="2023-02-27T11:56:42.078" v="2182" actId="26606"/>
          <ac:spMkLst>
            <pc:docMk/>
            <pc:sldMk cId="2293364068" sldId="261"/>
            <ac:spMk id="29" creationId="{7F488E8B-4E1E-4402-8935-D4E6C02615C7}"/>
          </ac:spMkLst>
        </pc:spChg>
        <pc:spChg chg="add del">
          <ac:chgData name="Malcolm Mcmillan" userId="804b4561-6a11-4665-b2c7-79d4573a56b3" providerId="ADAL" clId="{7952B15B-ACDA-4168-83A6-5F507ECFC196}" dt="2023-02-27T11:56:48.748" v="2184" actId="26606"/>
          <ac:spMkLst>
            <pc:docMk/>
            <pc:sldMk cId="2293364068" sldId="261"/>
            <ac:spMk id="32" creationId="{907EF6B7-1338-4443-8C46-6A318D952DFD}"/>
          </ac:spMkLst>
        </pc:spChg>
        <pc:spChg chg="add del">
          <ac:chgData name="Malcolm Mcmillan" userId="804b4561-6a11-4665-b2c7-79d4573a56b3" providerId="ADAL" clId="{7952B15B-ACDA-4168-83A6-5F507ECFC196}" dt="2023-02-27T11:56:48.748" v="2184" actId="26606"/>
          <ac:spMkLst>
            <pc:docMk/>
            <pc:sldMk cId="2293364068" sldId="261"/>
            <ac:spMk id="33" creationId="{DAAE4CDD-124C-4DCF-9584-B6033B545DD5}"/>
          </ac:spMkLst>
        </pc:spChg>
        <pc:spChg chg="add del">
          <ac:chgData name="Malcolm Mcmillan" userId="804b4561-6a11-4665-b2c7-79d4573a56b3" providerId="ADAL" clId="{7952B15B-ACDA-4168-83A6-5F507ECFC196}" dt="2023-02-27T11:56:48.748" v="2184" actId="26606"/>
          <ac:spMkLst>
            <pc:docMk/>
            <pc:sldMk cId="2293364068" sldId="261"/>
            <ac:spMk id="34" creationId="{081E4A58-353D-44AE-B2FC-2A74E2E400F7}"/>
          </ac:spMkLst>
        </pc:spChg>
        <pc:spChg chg="add del">
          <ac:chgData name="Malcolm Mcmillan" userId="804b4561-6a11-4665-b2c7-79d4573a56b3" providerId="ADAL" clId="{7952B15B-ACDA-4168-83A6-5F507ECFC196}" dt="2023-02-27T11:57:29.633" v="2192" actId="26606"/>
          <ac:spMkLst>
            <pc:docMk/>
            <pc:sldMk cId="2293364068" sldId="261"/>
            <ac:spMk id="42" creationId="{2E442304-DDBD-4F7B-8017-36BCC863FB40}"/>
          </ac:spMkLst>
        </pc:spChg>
        <pc:spChg chg="add del">
          <ac:chgData name="Malcolm Mcmillan" userId="804b4561-6a11-4665-b2c7-79d4573a56b3" providerId="ADAL" clId="{7952B15B-ACDA-4168-83A6-5F507ECFC196}" dt="2023-02-27T11:57:29.633" v="2192" actId="26606"/>
          <ac:spMkLst>
            <pc:docMk/>
            <pc:sldMk cId="2293364068" sldId="261"/>
            <ac:spMk id="43" creationId="{5E107275-3853-46FD-A241-DE4355A42675}"/>
          </ac:spMkLst>
        </pc:spChg>
        <pc:spChg chg="add del">
          <ac:chgData name="Malcolm Mcmillan" userId="804b4561-6a11-4665-b2c7-79d4573a56b3" providerId="ADAL" clId="{7952B15B-ACDA-4168-83A6-5F507ECFC196}" dt="2023-02-27T11:57:31.727" v="2194" actId="26606"/>
          <ac:spMkLst>
            <pc:docMk/>
            <pc:sldMk cId="2293364068" sldId="261"/>
            <ac:spMk id="46" creationId="{4BC99CB9-DDAD-44A2-8A1C-E3AF4E72DF5C}"/>
          </ac:spMkLst>
        </pc:spChg>
        <pc:spChg chg="add del">
          <ac:chgData name="Malcolm Mcmillan" userId="804b4561-6a11-4665-b2c7-79d4573a56b3" providerId="ADAL" clId="{7952B15B-ACDA-4168-83A6-5F507ECFC196}" dt="2023-02-27T11:57:31.727" v="2194" actId="26606"/>
          <ac:spMkLst>
            <pc:docMk/>
            <pc:sldMk cId="2293364068" sldId="261"/>
            <ac:spMk id="47" creationId="{64053CBF-3932-45FF-8285-EE5146085F3A}"/>
          </ac:spMkLst>
        </pc:spChg>
        <pc:spChg chg="add del">
          <ac:chgData name="Malcolm Mcmillan" userId="804b4561-6a11-4665-b2c7-79d4573a56b3" providerId="ADAL" clId="{7952B15B-ACDA-4168-83A6-5F507ECFC196}" dt="2023-02-27T11:57:31.727" v="2194" actId="26606"/>
          <ac:spMkLst>
            <pc:docMk/>
            <pc:sldMk cId="2293364068" sldId="261"/>
            <ac:spMk id="51" creationId="{84CE365F-B8FD-D286-7744-5BBBFBAE5A4C}"/>
          </ac:spMkLst>
        </pc:spChg>
        <pc:spChg chg="add del">
          <ac:chgData name="Malcolm Mcmillan" userId="804b4561-6a11-4665-b2c7-79d4573a56b3" providerId="ADAL" clId="{7952B15B-ACDA-4168-83A6-5F507ECFC196}" dt="2023-02-27T11:57:39.694" v="2196" actId="26606"/>
          <ac:spMkLst>
            <pc:docMk/>
            <pc:sldMk cId="2293364068" sldId="261"/>
            <ac:spMk id="54" creationId="{827B839B-9ADE-406B-8590-F1CAEDED45A1}"/>
          </ac:spMkLst>
        </pc:spChg>
        <pc:spChg chg="add del">
          <ac:chgData name="Malcolm Mcmillan" userId="804b4561-6a11-4665-b2c7-79d4573a56b3" providerId="ADAL" clId="{7952B15B-ACDA-4168-83A6-5F507ECFC196}" dt="2023-02-27T11:57:39.694" v="2196" actId="26606"/>
          <ac:spMkLst>
            <pc:docMk/>
            <pc:sldMk cId="2293364068" sldId="261"/>
            <ac:spMk id="55" creationId="{CFE45BF0-46DB-408C-B5F7-7B11716805D4}"/>
          </ac:spMkLst>
        </pc:spChg>
        <pc:spChg chg="add del">
          <ac:chgData name="Malcolm Mcmillan" userId="804b4561-6a11-4665-b2c7-79d4573a56b3" providerId="ADAL" clId="{7952B15B-ACDA-4168-83A6-5F507ECFC196}" dt="2023-02-27T11:57:39.694" v="2196" actId="26606"/>
          <ac:spMkLst>
            <pc:docMk/>
            <pc:sldMk cId="2293364068" sldId="261"/>
            <ac:spMk id="56" creationId="{2AEBC8F2-97B1-41B4-93F1-2D289E197FBA}"/>
          </ac:spMkLst>
        </pc:spChg>
        <pc:spChg chg="add del">
          <ac:chgData name="Malcolm Mcmillan" userId="804b4561-6a11-4665-b2c7-79d4573a56b3" providerId="ADAL" clId="{7952B15B-ACDA-4168-83A6-5F507ECFC196}" dt="2023-02-27T11:57:39.694" v="2196" actId="26606"/>
          <ac:spMkLst>
            <pc:docMk/>
            <pc:sldMk cId="2293364068" sldId="261"/>
            <ac:spMk id="57" creationId="{472E3A19-F5D5-48FC-BB9C-48C2F68F598B}"/>
          </ac:spMkLst>
        </pc:spChg>
        <pc:spChg chg="add del">
          <ac:chgData name="Malcolm Mcmillan" userId="804b4561-6a11-4665-b2c7-79d4573a56b3" providerId="ADAL" clId="{7952B15B-ACDA-4168-83A6-5F507ECFC196}" dt="2023-02-27T11:57:39.694" v="2196" actId="26606"/>
          <ac:spMkLst>
            <pc:docMk/>
            <pc:sldMk cId="2293364068" sldId="261"/>
            <ac:spMk id="58" creationId="{7A62E32F-BB65-43A8-8EB5-92346890E549}"/>
          </ac:spMkLst>
        </pc:spChg>
        <pc:spChg chg="add del">
          <ac:chgData name="Malcolm Mcmillan" userId="804b4561-6a11-4665-b2c7-79d4573a56b3" providerId="ADAL" clId="{7952B15B-ACDA-4168-83A6-5F507ECFC196}" dt="2023-02-27T11:57:39.694" v="2196" actId="26606"/>
          <ac:spMkLst>
            <pc:docMk/>
            <pc:sldMk cId="2293364068" sldId="261"/>
            <ac:spMk id="59" creationId="{14E91B64-9FCC-451E-AFB4-A827D6329367}"/>
          </ac:spMkLst>
        </pc:spChg>
        <pc:spChg chg="add del">
          <ac:chgData name="Malcolm Mcmillan" userId="804b4561-6a11-4665-b2c7-79d4573a56b3" providerId="ADAL" clId="{7952B15B-ACDA-4168-83A6-5F507ECFC196}" dt="2023-02-27T11:57:39.694" v="2196" actId="26606"/>
          <ac:spMkLst>
            <pc:docMk/>
            <pc:sldMk cId="2293364068" sldId="261"/>
            <ac:spMk id="60" creationId="{84CE365F-B8FD-D286-7744-5BBBFBAE5A4C}"/>
          </ac:spMkLst>
        </pc:spChg>
        <pc:spChg chg="add del">
          <ac:chgData name="Malcolm Mcmillan" userId="804b4561-6a11-4665-b2c7-79d4573a56b3" providerId="ADAL" clId="{7952B15B-ACDA-4168-83A6-5F507ECFC196}" dt="2023-02-27T11:57:49.345" v="2198" actId="26606"/>
          <ac:spMkLst>
            <pc:docMk/>
            <pc:sldMk cId="2293364068" sldId="261"/>
            <ac:spMk id="62" creationId="{081EA652-8C6A-4E69-BEB9-170809474553}"/>
          </ac:spMkLst>
        </pc:spChg>
        <pc:spChg chg="add del">
          <ac:chgData name="Malcolm Mcmillan" userId="804b4561-6a11-4665-b2c7-79d4573a56b3" providerId="ADAL" clId="{7952B15B-ACDA-4168-83A6-5F507ECFC196}" dt="2023-02-27T11:57:49.345" v="2198" actId="26606"/>
          <ac:spMkLst>
            <pc:docMk/>
            <pc:sldMk cId="2293364068" sldId="261"/>
            <ac:spMk id="63" creationId="{A4026A73-1F7F-49F2-B319-8CA3B3D53269}"/>
          </ac:spMkLst>
        </pc:spChg>
        <pc:spChg chg="add del">
          <ac:chgData name="Malcolm Mcmillan" userId="804b4561-6a11-4665-b2c7-79d4573a56b3" providerId="ADAL" clId="{7952B15B-ACDA-4168-83A6-5F507ECFC196}" dt="2023-02-27T11:57:49.345" v="2198" actId="26606"/>
          <ac:spMkLst>
            <pc:docMk/>
            <pc:sldMk cId="2293364068" sldId="261"/>
            <ac:spMk id="64" creationId="{5298780A-33B9-4EA2-8F67-DE68AD62841B}"/>
          </ac:spMkLst>
        </pc:spChg>
        <pc:spChg chg="add del">
          <ac:chgData name="Malcolm Mcmillan" userId="804b4561-6a11-4665-b2c7-79d4573a56b3" providerId="ADAL" clId="{7952B15B-ACDA-4168-83A6-5F507ECFC196}" dt="2023-02-27T11:57:49.345" v="2198" actId="26606"/>
          <ac:spMkLst>
            <pc:docMk/>
            <pc:sldMk cId="2293364068" sldId="261"/>
            <ac:spMk id="65" creationId="{84CE365F-B8FD-D286-7744-5BBBFBAE5A4C}"/>
          </ac:spMkLst>
        </pc:spChg>
        <pc:spChg chg="add">
          <ac:chgData name="Malcolm Mcmillan" userId="804b4561-6a11-4665-b2c7-79d4573a56b3" providerId="ADAL" clId="{7952B15B-ACDA-4168-83A6-5F507ECFC196}" dt="2023-02-27T11:57:49.360" v="2199" actId="26606"/>
          <ac:spMkLst>
            <pc:docMk/>
            <pc:sldMk cId="2293364068" sldId="261"/>
            <ac:spMk id="67" creationId="{907EF6B7-1338-4443-8C46-6A318D952DFD}"/>
          </ac:spMkLst>
        </pc:spChg>
        <pc:spChg chg="add">
          <ac:chgData name="Malcolm Mcmillan" userId="804b4561-6a11-4665-b2c7-79d4573a56b3" providerId="ADAL" clId="{7952B15B-ACDA-4168-83A6-5F507ECFC196}" dt="2023-02-27T11:57:49.360" v="2199" actId="26606"/>
          <ac:spMkLst>
            <pc:docMk/>
            <pc:sldMk cId="2293364068" sldId="261"/>
            <ac:spMk id="68" creationId="{DAAE4CDD-124C-4DCF-9584-B6033B545DD5}"/>
          </ac:spMkLst>
        </pc:spChg>
        <pc:spChg chg="add">
          <ac:chgData name="Malcolm Mcmillan" userId="804b4561-6a11-4665-b2c7-79d4573a56b3" providerId="ADAL" clId="{7952B15B-ACDA-4168-83A6-5F507ECFC196}" dt="2023-02-27T11:57:49.360" v="2199" actId="26606"/>
          <ac:spMkLst>
            <pc:docMk/>
            <pc:sldMk cId="2293364068" sldId="261"/>
            <ac:spMk id="69" creationId="{081E4A58-353D-44AE-B2FC-2A74E2E400F7}"/>
          </ac:spMkLst>
        </pc:spChg>
        <pc:spChg chg="add">
          <ac:chgData name="Malcolm Mcmillan" userId="804b4561-6a11-4665-b2c7-79d4573a56b3" providerId="ADAL" clId="{7952B15B-ACDA-4168-83A6-5F507ECFC196}" dt="2023-02-27T11:57:49.360" v="2199" actId="26606"/>
          <ac:spMkLst>
            <pc:docMk/>
            <pc:sldMk cId="2293364068" sldId="261"/>
            <ac:spMk id="70" creationId="{84CE365F-B8FD-D286-7744-5BBBFBAE5A4C}"/>
          </ac:spMkLst>
        </pc:spChg>
        <pc:grpChg chg="add del">
          <ac:chgData name="Malcolm Mcmillan" userId="804b4561-6a11-4665-b2c7-79d4573a56b3" providerId="ADAL" clId="{7952B15B-ACDA-4168-83A6-5F507ECFC196}" dt="2023-02-27T11:56:37.174" v="2180" actId="26606"/>
          <ac:grpSpMkLst>
            <pc:docMk/>
            <pc:sldMk cId="2293364068" sldId="261"/>
            <ac:grpSpMk id="14" creationId="{2E751C04-BEA6-446B-A678-9C74819EBD4C}"/>
          </ac:grpSpMkLst>
        </pc:grpChg>
        <pc:grpChg chg="add del">
          <ac:chgData name="Malcolm Mcmillan" userId="804b4561-6a11-4665-b2c7-79d4573a56b3" providerId="ADAL" clId="{7952B15B-ACDA-4168-83A6-5F507ECFC196}" dt="2023-02-27T11:56:37.174" v="2180" actId="26606"/>
          <ac:grpSpMkLst>
            <pc:docMk/>
            <pc:sldMk cId="2293364068" sldId="261"/>
            <ac:grpSpMk id="20" creationId="{B63ACBA3-DEFD-4C6D-BBA0-64468FA99C2D}"/>
          </ac:grpSpMkLst>
        </pc:grpChg>
        <pc:grpChg chg="add del">
          <ac:chgData name="Malcolm Mcmillan" userId="804b4561-6a11-4665-b2c7-79d4573a56b3" providerId="ADAL" clId="{7952B15B-ACDA-4168-83A6-5F507ECFC196}" dt="2023-02-27T11:57:31.727" v="2194" actId="26606"/>
          <ac:grpSpMkLst>
            <pc:docMk/>
            <pc:sldMk cId="2293364068" sldId="261"/>
            <ac:grpSpMk id="48" creationId="{2E751C04-BEA6-446B-A678-9C74819EBD4C}"/>
          </ac:grpSpMkLst>
        </pc:grpChg>
        <pc:grpChg chg="add del">
          <ac:chgData name="Malcolm Mcmillan" userId="804b4561-6a11-4665-b2c7-79d4573a56b3" providerId="ADAL" clId="{7952B15B-ACDA-4168-83A6-5F507ECFC196}" dt="2023-02-27T11:57:31.727" v="2194" actId="26606"/>
          <ac:grpSpMkLst>
            <pc:docMk/>
            <pc:sldMk cId="2293364068" sldId="261"/>
            <ac:grpSpMk id="52" creationId="{B63ACBA3-DEFD-4C6D-BBA0-64468FA99C2D}"/>
          </ac:grpSpMkLst>
        </pc:grpChg>
        <pc:graphicFrameChg chg="add del">
          <ac:chgData name="Malcolm Mcmillan" userId="804b4561-6a11-4665-b2c7-79d4573a56b3" providerId="ADAL" clId="{7952B15B-ACDA-4168-83A6-5F507ECFC196}" dt="2023-02-27T11:56:30.258" v="2178" actId="26606"/>
          <ac:graphicFrameMkLst>
            <pc:docMk/>
            <pc:sldMk cId="2293364068" sldId="261"/>
            <ac:graphicFrameMk id="7" creationId="{12C12BD7-E5BE-684A-6EBE-C44F37CDC6C1}"/>
          </ac:graphicFrameMkLst>
        </pc:graphicFrameChg>
        <pc:graphicFrameChg chg="add del">
          <ac:chgData name="Malcolm Mcmillan" userId="804b4561-6a11-4665-b2c7-79d4573a56b3" providerId="ADAL" clId="{7952B15B-ACDA-4168-83A6-5F507ECFC196}" dt="2023-02-27T11:56:52.341" v="2186" actId="26606"/>
          <ac:graphicFrameMkLst>
            <pc:docMk/>
            <pc:sldMk cId="2293364068" sldId="261"/>
            <ac:graphicFrameMk id="36" creationId="{EB4A2FAD-8099-7D6F-441D-C9C52A6C24C7}"/>
          </ac:graphicFrameMkLst>
        </pc:graphicFrameChg>
        <pc:graphicFrameChg chg="add del">
          <ac:chgData name="Malcolm Mcmillan" userId="804b4561-6a11-4665-b2c7-79d4573a56b3" providerId="ADAL" clId="{7952B15B-ACDA-4168-83A6-5F507ECFC196}" dt="2023-02-27T11:56:57.091" v="2188" actId="26606"/>
          <ac:graphicFrameMkLst>
            <pc:docMk/>
            <pc:sldMk cId="2293364068" sldId="261"/>
            <ac:graphicFrameMk id="38" creationId="{D442ED6F-7E9A-87F1-822E-F2CE9F84CF13}"/>
          </ac:graphicFrameMkLst>
        </pc:graphicFrameChg>
        <pc:graphicFrameChg chg="add del">
          <ac:chgData name="Malcolm Mcmillan" userId="804b4561-6a11-4665-b2c7-79d4573a56b3" providerId="ADAL" clId="{7952B15B-ACDA-4168-83A6-5F507ECFC196}" dt="2023-02-27T11:57:11.205" v="2190" actId="26606"/>
          <ac:graphicFrameMkLst>
            <pc:docMk/>
            <pc:sldMk cId="2293364068" sldId="261"/>
            <ac:graphicFrameMk id="40" creationId="{96C5E9F2-470D-B830-F631-6F1AD10E62E8}"/>
          </ac:graphicFrameMkLst>
        </pc:graphicFrameChg>
        <pc:graphicFrameChg chg="add del">
          <ac:chgData name="Malcolm Mcmillan" userId="804b4561-6a11-4665-b2c7-79d4573a56b3" providerId="ADAL" clId="{7952B15B-ACDA-4168-83A6-5F507ECFC196}" dt="2023-02-27T11:57:29.633" v="2192" actId="26606"/>
          <ac:graphicFrameMkLst>
            <pc:docMk/>
            <pc:sldMk cId="2293364068" sldId="261"/>
            <ac:graphicFrameMk id="44" creationId="{908B7452-BA1D-4287-F371-D8600D496DBD}"/>
          </ac:graphicFrameMkLst>
        </pc:graphicFrameChg>
        <pc:picChg chg="add del mod">
          <ac:chgData name="Malcolm Mcmillan" userId="804b4561-6a11-4665-b2c7-79d4573a56b3" providerId="ADAL" clId="{7952B15B-ACDA-4168-83A6-5F507ECFC196}" dt="2023-02-26T11:03:54.856" v="1142"/>
          <ac:picMkLst>
            <pc:docMk/>
            <pc:sldMk cId="2293364068" sldId="261"/>
            <ac:picMk id="4" creationId="{7FF6BD01-5B08-E056-6097-0F3F1280ECF1}"/>
          </ac:picMkLst>
        </pc:picChg>
        <pc:picChg chg="add mod ord">
          <ac:chgData name="Malcolm Mcmillan" userId="804b4561-6a11-4665-b2c7-79d4573a56b3" providerId="ADAL" clId="{7952B15B-ACDA-4168-83A6-5F507ECFC196}" dt="2023-02-27T11:57:49.360" v="2199" actId="26606"/>
          <ac:picMkLst>
            <pc:docMk/>
            <pc:sldMk cId="2293364068" sldId="261"/>
            <ac:picMk id="4" creationId="{D648709E-83A0-8D69-B5C6-B89B429E4E91}"/>
          </ac:picMkLst>
        </pc:picChg>
        <pc:cxnChg chg="add del">
          <ac:chgData name="Malcolm Mcmillan" userId="804b4561-6a11-4665-b2c7-79d4573a56b3" providerId="ADAL" clId="{7952B15B-ACDA-4168-83A6-5F507ECFC196}" dt="2023-02-27T11:57:49.345" v="2198" actId="26606"/>
          <ac:cxnSpMkLst>
            <pc:docMk/>
            <pc:sldMk cId="2293364068" sldId="261"/>
            <ac:cxnSpMk id="18" creationId="{23AAC9B5-8015-485C-ACF9-A750390E9A56}"/>
          </ac:cxnSpMkLst>
        </pc:cxnChg>
        <pc:cxnChg chg="add del">
          <ac:chgData name="Malcolm Mcmillan" userId="804b4561-6a11-4665-b2c7-79d4573a56b3" providerId="ADAL" clId="{7952B15B-ACDA-4168-83A6-5F507ECFC196}" dt="2023-02-27T11:56:42.078" v="2182" actId="26606"/>
          <ac:cxnSpMkLst>
            <pc:docMk/>
            <pc:sldMk cId="2293364068" sldId="261"/>
            <ac:cxnSpMk id="30" creationId="{23AAC9B5-8015-485C-ACF9-A750390E9A56}"/>
          </ac:cxnSpMkLst>
        </pc:cxnChg>
      </pc:sldChg>
      <pc:sldChg chg="addSp delSp modSp new add del mod setBg">
        <pc:chgData name="Malcolm Mcmillan" userId="804b4561-6a11-4665-b2c7-79d4573a56b3" providerId="ADAL" clId="{7952B15B-ACDA-4168-83A6-5F507ECFC196}" dt="2023-02-27T11:58:28.514" v="2201" actId="26606"/>
        <pc:sldMkLst>
          <pc:docMk/>
          <pc:sldMk cId="2528803213" sldId="262"/>
        </pc:sldMkLst>
        <pc:spChg chg="del">
          <ac:chgData name="Malcolm Mcmillan" userId="804b4561-6a11-4665-b2c7-79d4573a56b3" providerId="ADAL" clId="{7952B15B-ACDA-4168-83A6-5F507ECFC196}" dt="2023-02-26T11:19:55.435" v="1202"/>
          <ac:spMkLst>
            <pc:docMk/>
            <pc:sldMk cId="2528803213" sldId="262"/>
            <ac:spMk id="2" creationId="{89AE22A8-D180-8DF5-59A3-9DA36B21478A}"/>
          </ac:spMkLst>
        </pc:spChg>
        <pc:spChg chg="add del mod">
          <ac:chgData name="Malcolm Mcmillan" userId="804b4561-6a11-4665-b2c7-79d4573a56b3" providerId="ADAL" clId="{7952B15B-ACDA-4168-83A6-5F507ECFC196}" dt="2023-02-27T11:58:28.514" v="2201" actId="26606"/>
          <ac:spMkLst>
            <pc:docMk/>
            <pc:sldMk cId="2528803213" sldId="262"/>
            <ac:spMk id="3" creationId="{C6A8214A-5018-40BA-8D2A-7E36C2B4E06C}"/>
          </ac:spMkLst>
        </pc:spChg>
        <pc:spChg chg="add mod ord">
          <ac:chgData name="Malcolm Mcmillan" userId="804b4561-6a11-4665-b2c7-79d4573a56b3" providerId="ADAL" clId="{7952B15B-ACDA-4168-83A6-5F507ECFC196}" dt="2023-02-27T11:58:28.514" v="2201" actId="26606"/>
          <ac:spMkLst>
            <pc:docMk/>
            <pc:sldMk cId="2528803213" sldId="262"/>
            <ac:spMk id="5" creationId="{38821463-DEF8-BEC4-C450-FBCF8DCE6BAA}"/>
          </ac:spMkLst>
        </pc:spChg>
        <pc:picChg chg="add mod">
          <ac:chgData name="Malcolm Mcmillan" userId="804b4561-6a11-4665-b2c7-79d4573a56b3" providerId="ADAL" clId="{7952B15B-ACDA-4168-83A6-5F507ECFC196}" dt="2023-02-27T11:58:28.514" v="2201" actId="26606"/>
          <ac:picMkLst>
            <pc:docMk/>
            <pc:sldMk cId="2528803213" sldId="262"/>
            <ac:picMk id="4" creationId="{EB861C01-3F61-BF04-7301-0A6FDDD8F597}"/>
          </ac:picMkLst>
        </pc:picChg>
        <pc:picChg chg="add del mod">
          <ac:chgData name="Malcolm Mcmillan" userId="804b4561-6a11-4665-b2c7-79d4573a56b3" providerId="ADAL" clId="{7952B15B-ACDA-4168-83A6-5F507ECFC196}" dt="2023-02-26T10:25:03.483" v="6" actId="931"/>
          <ac:picMkLst>
            <pc:docMk/>
            <pc:sldMk cId="2528803213" sldId="262"/>
            <ac:picMk id="5" creationId="{4E6BC5AA-E9CB-15F0-E318-0D5E1960ED54}"/>
          </ac:picMkLst>
        </pc:picChg>
        <pc:cxnChg chg="add">
          <ac:chgData name="Malcolm Mcmillan" userId="804b4561-6a11-4665-b2c7-79d4573a56b3" providerId="ADAL" clId="{7952B15B-ACDA-4168-83A6-5F507ECFC196}" dt="2023-02-27T11:58:28.514" v="2201" actId="26606"/>
          <ac:cxnSpMkLst>
            <pc:docMk/>
            <pc:sldMk cId="2528803213" sldId="262"/>
            <ac:cxnSpMk id="10" creationId="{A7F400EE-A8A5-48AF-B4D6-291B52C6F0B0}"/>
          </ac:cxnSpMkLst>
        </pc:cxnChg>
      </pc:sldChg>
      <pc:sldChg chg="addSp delSp modSp new mod setBg">
        <pc:chgData name="Malcolm Mcmillan" userId="804b4561-6a11-4665-b2c7-79d4573a56b3" providerId="ADAL" clId="{7952B15B-ACDA-4168-83A6-5F507ECFC196}" dt="2023-02-26T11:52:27.787" v="1415" actId="26606"/>
        <pc:sldMkLst>
          <pc:docMk/>
          <pc:sldMk cId="3375104702" sldId="263"/>
        </pc:sldMkLst>
        <pc:spChg chg="mod">
          <ac:chgData name="Malcolm Mcmillan" userId="804b4561-6a11-4665-b2c7-79d4573a56b3" providerId="ADAL" clId="{7952B15B-ACDA-4168-83A6-5F507ECFC196}" dt="2023-02-26T11:52:27.787" v="1415" actId="26606"/>
          <ac:spMkLst>
            <pc:docMk/>
            <pc:sldMk cId="3375104702" sldId="263"/>
            <ac:spMk id="2" creationId="{D7738DC3-AB07-CE5B-1870-2FFEE86086AF}"/>
          </ac:spMkLst>
        </pc:spChg>
        <pc:spChg chg="add del mod">
          <ac:chgData name="Malcolm Mcmillan" userId="804b4561-6a11-4665-b2c7-79d4573a56b3" providerId="ADAL" clId="{7952B15B-ACDA-4168-83A6-5F507ECFC196}" dt="2023-02-26T11:52:27.787" v="1415" actId="26606"/>
          <ac:spMkLst>
            <pc:docMk/>
            <pc:sldMk cId="3375104702" sldId="263"/>
            <ac:spMk id="3" creationId="{07B650DF-94B3-FFEF-F515-DB3A825D9419}"/>
          </ac:spMkLst>
        </pc:spChg>
        <pc:spChg chg="add del">
          <ac:chgData name="Malcolm Mcmillan" userId="804b4561-6a11-4665-b2c7-79d4573a56b3" providerId="ADAL" clId="{7952B15B-ACDA-4168-83A6-5F507ECFC196}" dt="2023-02-26T11:52:27.756" v="1414" actId="26606"/>
          <ac:spMkLst>
            <pc:docMk/>
            <pc:sldMk cId="3375104702" sldId="263"/>
            <ac:spMk id="9" creationId="{B819A166-7571-4003-A6B8-B62034C3ED30}"/>
          </ac:spMkLst>
        </pc:spChg>
        <pc:spChg chg="add">
          <ac:chgData name="Malcolm Mcmillan" userId="804b4561-6a11-4665-b2c7-79d4573a56b3" providerId="ADAL" clId="{7952B15B-ACDA-4168-83A6-5F507ECFC196}" dt="2023-02-26T11:52:27.787" v="1415" actId="26606"/>
          <ac:spMkLst>
            <pc:docMk/>
            <pc:sldMk cId="3375104702" sldId="263"/>
            <ac:spMk id="11" creationId="{F68B3F68-107C-434F-AA38-110D5EA91B85}"/>
          </ac:spMkLst>
        </pc:spChg>
        <pc:spChg chg="add">
          <ac:chgData name="Malcolm Mcmillan" userId="804b4561-6a11-4665-b2c7-79d4573a56b3" providerId="ADAL" clId="{7952B15B-ACDA-4168-83A6-5F507ECFC196}" dt="2023-02-26T11:52:27.787" v="1415" actId="26606"/>
          <ac:spMkLst>
            <pc:docMk/>
            <pc:sldMk cId="3375104702" sldId="263"/>
            <ac:spMk id="12" creationId="{BACC6370-2D7E-4714-9D71-7542949D7D5D}"/>
          </ac:spMkLst>
        </pc:spChg>
        <pc:spChg chg="add">
          <ac:chgData name="Malcolm Mcmillan" userId="804b4561-6a11-4665-b2c7-79d4573a56b3" providerId="ADAL" clId="{7952B15B-ACDA-4168-83A6-5F507ECFC196}" dt="2023-02-26T11:52:27.787" v="1415" actId="26606"/>
          <ac:spMkLst>
            <pc:docMk/>
            <pc:sldMk cId="3375104702" sldId="263"/>
            <ac:spMk id="13" creationId="{AAD0DBB9-1A4B-4391-81D4-CB19F9AB918A}"/>
          </ac:spMkLst>
        </pc:spChg>
        <pc:spChg chg="add">
          <ac:chgData name="Malcolm Mcmillan" userId="804b4561-6a11-4665-b2c7-79d4573a56b3" providerId="ADAL" clId="{7952B15B-ACDA-4168-83A6-5F507ECFC196}" dt="2023-02-26T11:52:27.787" v="1415" actId="26606"/>
          <ac:spMkLst>
            <pc:docMk/>
            <pc:sldMk cId="3375104702" sldId="263"/>
            <ac:spMk id="15" creationId="{063BBA22-50EA-4C4D-BE05-F1CE4E63AA56}"/>
          </ac:spMkLst>
        </pc:spChg>
        <pc:graphicFrameChg chg="add del">
          <ac:chgData name="Malcolm Mcmillan" userId="804b4561-6a11-4665-b2c7-79d4573a56b3" providerId="ADAL" clId="{7952B15B-ACDA-4168-83A6-5F507ECFC196}" dt="2023-02-26T11:52:27.756" v="1414" actId="26606"/>
          <ac:graphicFrameMkLst>
            <pc:docMk/>
            <pc:sldMk cId="3375104702" sldId="263"/>
            <ac:graphicFrameMk id="5" creationId="{6DA51886-28A7-510C-3E3F-A425BBA25166}"/>
          </ac:graphicFrameMkLst>
        </pc:graphicFrameChg>
        <pc:graphicFrameChg chg="add">
          <ac:chgData name="Malcolm Mcmillan" userId="804b4561-6a11-4665-b2c7-79d4573a56b3" providerId="ADAL" clId="{7952B15B-ACDA-4168-83A6-5F507ECFC196}" dt="2023-02-26T11:52:27.787" v="1415" actId="26606"/>
          <ac:graphicFrameMkLst>
            <pc:docMk/>
            <pc:sldMk cId="3375104702" sldId="263"/>
            <ac:graphicFrameMk id="14" creationId="{2BEE4490-E7C2-6786-69FA-86B57CB52546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8470CC-555C-47FC-84B6-24FB43D14B3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6B3275D-C948-4525-94CB-3AEA351E32DD}">
      <dgm:prSet/>
      <dgm:spPr/>
      <dgm:t>
        <a:bodyPr/>
        <a:lstStyle/>
        <a:p>
          <a:pPr>
            <a:defRPr cap="all"/>
          </a:pPr>
          <a:r>
            <a:rPr lang="en-GB"/>
            <a:t>In the future:</a:t>
          </a:r>
          <a:endParaRPr lang="en-US"/>
        </a:p>
      </dgm:t>
    </dgm:pt>
    <dgm:pt modelId="{8885CC20-375C-40CB-AA3E-9A68D882DF0C}" type="parTrans" cxnId="{0E7D9F18-39DF-444F-8418-5BB76A606035}">
      <dgm:prSet/>
      <dgm:spPr/>
      <dgm:t>
        <a:bodyPr/>
        <a:lstStyle/>
        <a:p>
          <a:endParaRPr lang="en-US"/>
        </a:p>
      </dgm:t>
    </dgm:pt>
    <dgm:pt modelId="{21A72233-0BE5-433B-B877-08C571C567C0}" type="sibTrans" cxnId="{0E7D9F18-39DF-444F-8418-5BB76A606035}">
      <dgm:prSet/>
      <dgm:spPr/>
      <dgm:t>
        <a:bodyPr/>
        <a:lstStyle/>
        <a:p>
          <a:endParaRPr lang="en-US"/>
        </a:p>
      </dgm:t>
    </dgm:pt>
    <dgm:pt modelId="{E8E27684-8D20-4844-AC0F-F39A525D04AD}">
      <dgm:prSet/>
      <dgm:spPr/>
      <dgm:t>
        <a:bodyPr/>
        <a:lstStyle/>
        <a:p>
          <a:pPr>
            <a:defRPr cap="all"/>
          </a:pPr>
          <a:r>
            <a:rPr lang="en-GB"/>
            <a:t>What would you like CALRAs to provide?</a:t>
          </a:r>
          <a:endParaRPr lang="en-US"/>
        </a:p>
      </dgm:t>
    </dgm:pt>
    <dgm:pt modelId="{B01B598B-8443-427C-A7E2-74970C9D3330}" type="parTrans" cxnId="{0C200591-21DD-440A-9711-2330B75BF941}">
      <dgm:prSet/>
      <dgm:spPr/>
      <dgm:t>
        <a:bodyPr/>
        <a:lstStyle/>
        <a:p>
          <a:endParaRPr lang="en-US"/>
        </a:p>
      </dgm:t>
    </dgm:pt>
    <dgm:pt modelId="{C992E8B4-0345-4707-BA77-0938C39251E6}" type="sibTrans" cxnId="{0C200591-21DD-440A-9711-2330B75BF941}">
      <dgm:prSet/>
      <dgm:spPr/>
      <dgm:t>
        <a:bodyPr/>
        <a:lstStyle/>
        <a:p>
          <a:endParaRPr lang="en-US"/>
        </a:p>
      </dgm:t>
    </dgm:pt>
    <dgm:pt modelId="{AE59951D-6FC3-49A9-8CFA-C1050EF83C47}">
      <dgm:prSet/>
      <dgm:spPr/>
      <dgm:t>
        <a:bodyPr/>
        <a:lstStyle/>
        <a:p>
          <a:pPr>
            <a:defRPr cap="all"/>
          </a:pPr>
          <a:r>
            <a:rPr lang="en-GB"/>
            <a:t>What can you/your LRA do to support CALRAs?</a:t>
          </a:r>
          <a:endParaRPr lang="en-US"/>
        </a:p>
      </dgm:t>
    </dgm:pt>
    <dgm:pt modelId="{44F2C24C-19FF-411D-BAA3-BBD0C99705F3}" type="parTrans" cxnId="{9CF35BFC-0B4A-47FF-B880-01E7934540BE}">
      <dgm:prSet/>
      <dgm:spPr/>
      <dgm:t>
        <a:bodyPr/>
        <a:lstStyle/>
        <a:p>
          <a:endParaRPr lang="en-US"/>
        </a:p>
      </dgm:t>
    </dgm:pt>
    <dgm:pt modelId="{6750C29A-60B9-48A0-82B5-5D2E168ECEC9}" type="sibTrans" cxnId="{9CF35BFC-0B4A-47FF-B880-01E7934540BE}">
      <dgm:prSet/>
      <dgm:spPr/>
      <dgm:t>
        <a:bodyPr/>
        <a:lstStyle/>
        <a:p>
          <a:endParaRPr lang="en-US"/>
        </a:p>
      </dgm:t>
    </dgm:pt>
    <dgm:pt modelId="{38AF2F68-84DB-478A-AFFB-0A9DF3A7AF33}" type="pres">
      <dgm:prSet presAssocID="{CF8470CC-555C-47FC-84B6-24FB43D14B38}" presName="root" presStyleCnt="0">
        <dgm:presLayoutVars>
          <dgm:dir/>
          <dgm:resizeHandles val="exact"/>
        </dgm:presLayoutVars>
      </dgm:prSet>
      <dgm:spPr/>
    </dgm:pt>
    <dgm:pt modelId="{2AC1658D-3553-4E13-9679-D9ECABB0B11A}" type="pres">
      <dgm:prSet presAssocID="{46B3275D-C948-4525-94CB-3AEA351E32DD}" presName="compNode" presStyleCnt="0"/>
      <dgm:spPr/>
    </dgm:pt>
    <dgm:pt modelId="{53C5657C-A48C-458E-B677-767148A2B963}" type="pres">
      <dgm:prSet presAssocID="{46B3275D-C948-4525-94CB-3AEA351E32DD}" presName="iconBgRect" presStyleLbl="bgShp" presStyleIdx="0" presStyleCnt="3"/>
      <dgm:spPr/>
    </dgm:pt>
    <dgm:pt modelId="{465E9A1B-F3DA-47F8-AF3A-27E653C9CD1C}" type="pres">
      <dgm:prSet presAssocID="{46B3275D-C948-4525-94CB-3AEA351E32D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98690608-A43D-45B8-B8BC-F81DA46691B9}" type="pres">
      <dgm:prSet presAssocID="{46B3275D-C948-4525-94CB-3AEA351E32DD}" presName="spaceRect" presStyleCnt="0"/>
      <dgm:spPr/>
    </dgm:pt>
    <dgm:pt modelId="{E937FE4B-3101-45FB-9259-E3314C9DC657}" type="pres">
      <dgm:prSet presAssocID="{46B3275D-C948-4525-94CB-3AEA351E32DD}" presName="textRect" presStyleLbl="revTx" presStyleIdx="0" presStyleCnt="3">
        <dgm:presLayoutVars>
          <dgm:chMax val="1"/>
          <dgm:chPref val="1"/>
        </dgm:presLayoutVars>
      </dgm:prSet>
      <dgm:spPr/>
    </dgm:pt>
    <dgm:pt modelId="{D9EFF454-1C4E-407C-A187-94888F58493C}" type="pres">
      <dgm:prSet presAssocID="{21A72233-0BE5-433B-B877-08C571C567C0}" presName="sibTrans" presStyleCnt="0"/>
      <dgm:spPr/>
    </dgm:pt>
    <dgm:pt modelId="{E2D17120-3467-4E55-B9F2-6925DC7CA18A}" type="pres">
      <dgm:prSet presAssocID="{E8E27684-8D20-4844-AC0F-F39A525D04AD}" presName="compNode" presStyleCnt="0"/>
      <dgm:spPr/>
    </dgm:pt>
    <dgm:pt modelId="{E1F7253C-8793-4AFD-8075-F594AF9EB185}" type="pres">
      <dgm:prSet presAssocID="{E8E27684-8D20-4844-AC0F-F39A525D04AD}" presName="iconBgRect" presStyleLbl="bgShp" presStyleIdx="1" presStyleCnt="3"/>
      <dgm:spPr/>
    </dgm:pt>
    <dgm:pt modelId="{D43D4378-1B7C-4879-BD2B-CF77580DFB6F}" type="pres">
      <dgm:prSet presAssocID="{E8E27684-8D20-4844-AC0F-F39A525D04A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D82570E-3382-491A-A5A7-8E6125BCBDA2}" type="pres">
      <dgm:prSet presAssocID="{E8E27684-8D20-4844-AC0F-F39A525D04AD}" presName="spaceRect" presStyleCnt="0"/>
      <dgm:spPr/>
    </dgm:pt>
    <dgm:pt modelId="{053DA371-D9EA-4A36-BF79-8089A1963BE9}" type="pres">
      <dgm:prSet presAssocID="{E8E27684-8D20-4844-AC0F-F39A525D04AD}" presName="textRect" presStyleLbl="revTx" presStyleIdx="1" presStyleCnt="3">
        <dgm:presLayoutVars>
          <dgm:chMax val="1"/>
          <dgm:chPref val="1"/>
        </dgm:presLayoutVars>
      </dgm:prSet>
      <dgm:spPr/>
    </dgm:pt>
    <dgm:pt modelId="{B62FBE73-0683-4633-8F0D-62198C2D32C9}" type="pres">
      <dgm:prSet presAssocID="{C992E8B4-0345-4707-BA77-0938C39251E6}" presName="sibTrans" presStyleCnt="0"/>
      <dgm:spPr/>
    </dgm:pt>
    <dgm:pt modelId="{2CE1CD1E-3A1F-4CA1-84AD-F59CEE53A504}" type="pres">
      <dgm:prSet presAssocID="{AE59951D-6FC3-49A9-8CFA-C1050EF83C47}" presName="compNode" presStyleCnt="0"/>
      <dgm:spPr/>
    </dgm:pt>
    <dgm:pt modelId="{BE5C7C94-43F1-446F-B7B8-90722CF40EE7}" type="pres">
      <dgm:prSet presAssocID="{AE59951D-6FC3-49A9-8CFA-C1050EF83C47}" presName="iconBgRect" presStyleLbl="bgShp" presStyleIdx="2" presStyleCnt="3"/>
      <dgm:spPr/>
    </dgm:pt>
    <dgm:pt modelId="{76B9DB0D-6900-4DBA-9AA2-C55F9A00BE33}" type="pres">
      <dgm:prSet presAssocID="{AE59951D-6FC3-49A9-8CFA-C1050EF83C4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7FAA2EDD-8CB8-41E1-85E8-CD2B2C82F040}" type="pres">
      <dgm:prSet presAssocID="{AE59951D-6FC3-49A9-8CFA-C1050EF83C47}" presName="spaceRect" presStyleCnt="0"/>
      <dgm:spPr/>
    </dgm:pt>
    <dgm:pt modelId="{4A75D77E-671E-4EA8-A4A4-52B71D650DF0}" type="pres">
      <dgm:prSet presAssocID="{AE59951D-6FC3-49A9-8CFA-C1050EF83C4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E7D9F18-39DF-444F-8418-5BB76A606035}" srcId="{CF8470CC-555C-47FC-84B6-24FB43D14B38}" destId="{46B3275D-C948-4525-94CB-3AEA351E32DD}" srcOrd="0" destOrd="0" parTransId="{8885CC20-375C-40CB-AA3E-9A68D882DF0C}" sibTransId="{21A72233-0BE5-433B-B877-08C571C567C0}"/>
    <dgm:cxn modelId="{B82CF136-E947-4133-9B4F-A1CDE7208F90}" type="presOf" srcId="{46B3275D-C948-4525-94CB-3AEA351E32DD}" destId="{E937FE4B-3101-45FB-9259-E3314C9DC657}" srcOrd="0" destOrd="0" presId="urn:microsoft.com/office/officeart/2018/5/layout/IconCircleLabelList"/>
    <dgm:cxn modelId="{810DA148-52E3-4FC7-A26C-BD1D41310F81}" type="presOf" srcId="{AE59951D-6FC3-49A9-8CFA-C1050EF83C47}" destId="{4A75D77E-671E-4EA8-A4A4-52B71D650DF0}" srcOrd="0" destOrd="0" presId="urn:microsoft.com/office/officeart/2018/5/layout/IconCircleLabelList"/>
    <dgm:cxn modelId="{E8569F7B-B0AD-4905-ABF0-88BCDF39D150}" type="presOf" srcId="{E8E27684-8D20-4844-AC0F-F39A525D04AD}" destId="{053DA371-D9EA-4A36-BF79-8089A1963BE9}" srcOrd="0" destOrd="0" presId="urn:microsoft.com/office/officeart/2018/5/layout/IconCircleLabelList"/>
    <dgm:cxn modelId="{0C200591-21DD-440A-9711-2330B75BF941}" srcId="{CF8470CC-555C-47FC-84B6-24FB43D14B38}" destId="{E8E27684-8D20-4844-AC0F-F39A525D04AD}" srcOrd="1" destOrd="0" parTransId="{B01B598B-8443-427C-A7E2-74970C9D3330}" sibTransId="{C992E8B4-0345-4707-BA77-0938C39251E6}"/>
    <dgm:cxn modelId="{9CE0D6D6-3EF2-4F02-A3D7-54213FCA2F87}" type="presOf" srcId="{CF8470CC-555C-47FC-84B6-24FB43D14B38}" destId="{38AF2F68-84DB-478A-AFFB-0A9DF3A7AF33}" srcOrd="0" destOrd="0" presId="urn:microsoft.com/office/officeart/2018/5/layout/IconCircleLabelList"/>
    <dgm:cxn modelId="{9CF35BFC-0B4A-47FF-B880-01E7934540BE}" srcId="{CF8470CC-555C-47FC-84B6-24FB43D14B38}" destId="{AE59951D-6FC3-49A9-8CFA-C1050EF83C47}" srcOrd="2" destOrd="0" parTransId="{44F2C24C-19FF-411D-BAA3-BBD0C99705F3}" sibTransId="{6750C29A-60B9-48A0-82B5-5D2E168ECEC9}"/>
    <dgm:cxn modelId="{2D8BF48C-F24D-495B-9790-84516B4E43AE}" type="presParOf" srcId="{38AF2F68-84DB-478A-AFFB-0A9DF3A7AF33}" destId="{2AC1658D-3553-4E13-9679-D9ECABB0B11A}" srcOrd="0" destOrd="0" presId="urn:microsoft.com/office/officeart/2018/5/layout/IconCircleLabelList"/>
    <dgm:cxn modelId="{FF3D68C9-B234-4A71-BA6C-27BEDD8E0A99}" type="presParOf" srcId="{2AC1658D-3553-4E13-9679-D9ECABB0B11A}" destId="{53C5657C-A48C-458E-B677-767148A2B963}" srcOrd="0" destOrd="0" presId="urn:microsoft.com/office/officeart/2018/5/layout/IconCircleLabelList"/>
    <dgm:cxn modelId="{BDB1EAD6-933B-4E22-A49C-AD0116A21796}" type="presParOf" srcId="{2AC1658D-3553-4E13-9679-D9ECABB0B11A}" destId="{465E9A1B-F3DA-47F8-AF3A-27E653C9CD1C}" srcOrd="1" destOrd="0" presId="urn:microsoft.com/office/officeart/2018/5/layout/IconCircleLabelList"/>
    <dgm:cxn modelId="{EFF7249E-01E1-4779-9EBE-274AE1DE8221}" type="presParOf" srcId="{2AC1658D-3553-4E13-9679-D9ECABB0B11A}" destId="{98690608-A43D-45B8-B8BC-F81DA46691B9}" srcOrd="2" destOrd="0" presId="urn:microsoft.com/office/officeart/2018/5/layout/IconCircleLabelList"/>
    <dgm:cxn modelId="{71A91730-2D37-4AFC-82F2-918B535E1B0D}" type="presParOf" srcId="{2AC1658D-3553-4E13-9679-D9ECABB0B11A}" destId="{E937FE4B-3101-45FB-9259-E3314C9DC657}" srcOrd="3" destOrd="0" presId="urn:microsoft.com/office/officeart/2018/5/layout/IconCircleLabelList"/>
    <dgm:cxn modelId="{E0F0BC2E-8C01-4034-BCE5-FA5EFCB1BE15}" type="presParOf" srcId="{38AF2F68-84DB-478A-AFFB-0A9DF3A7AF33}" destId="{D9EFF454-1C4E-407C-A187-94888F58493C}" srcOrd="1" destOrd="0" presId="urn:microsoft.com/office/officeart/2018/5/layout/IconCircleLabelList"/>
    <dgm:cxn modelId="{BE39B0E6-EC86-48B2-A967-24FE4E504EEF}" type="presParOf" srcId="{38AF2F68-84DB-478A-AFFB-0A9DF3A7AF33}" destId="{E2D17120-3467-4E55-B9F2-6925DC7CA18A}" srcOrd="2" destOrd="0" presId="urn:microsoft.com/office/officeart/2018/5/layout/IconCircleLabelList"/>
    <dgm:cxn modelId="{B3D6E729-28AC-4F47-A3A0-23C7E4E755F9}" type="presParOf" srcId="{E2D17120-3467-4E55-B9F2-6925DC7CA18A}" destId="{E1F7253C-8793-4AFD-8075-F594AF9EB185}" srcOrd="0" destOrd="0" presId="urn:microsoft.com/office/officeart/2018/5/layout/IconCircleLabelList"/>
    <dgm:cxn modelId="{9D0D2DD8-6F76-425A-B54F-85007F981700}" type="presParOf" srcId="{E2D17120-3467-4E55-B9F2-6925DC7CA18A}" destId="{D43D4378-1B7C-4879-BD2B-CF77580DFB6F}" srcOrd="1" destOrd="0" presId="urn:microsoft.com/office/officeart/2018/5/layout/IconCircleLabelList"/>
    <dgm:cxn modelId="{7E783402-38AA-4543-8F7E-F1428531F818}" type="presParOf" srcId="{E2D17120-3467-4E55-B9F2-6925DC7CA18A}" destId="{6D82570E-3382-491A-A5A7-8E6125BCBDA2}" srcOrd="2" destOrd="0" presId="urn:microsoft.com/office/officeart/2018/5/layout/IconCircleLabelList"/>
    <dgm:cxn modelId="{F6A5DCC5-9944-44A5-A183-AD4249005235}" type="presParOf" srcId="{E2D17120-3467-4E55-B9F2-6925DC7CA18A}" destId="{053DA371-D9EA-4A36-BF79-8089A1963BE9}" srcOrd="3" destOrd="0" presId="urn:microsoft.com/office/officeart/2018/5/layout/IconCircleLabelList"/>
    <dgm:cxn modelId="{FA77A608-A65B-4D86-BBC8-2750F72CE1ED}" type="presParOf" srcId="{38AF2F68-84DB-478A-AFFB-0A9DF3A7AF33}" destId="{B62FBE73-0683-4633-8F0D-62198C2D32C9}" srcOrd="3" destOrd="0" presId="urn:microsoft.com/office/officeart/2018/5/layout/IconCircleLabelList"/>
    <dgm:cxn modelId="{5ABC7908-BD4C-49D4-AAFB-029789AA6C39}" type="presParOf" srcId="{38AF2F68-84DB-478A-AFFB-0A9DF3A7AF33}" destId="{2CE1CD1E-3A1F-4CA1-84AD-F59CEE53A504}" srcOrd="4" destOrd="0" presId="urn:microsoft.com/office/officeart/2018/5/layout/IconCircleLabelList"/>
    <dgm:cxn modelId="{0E125BF8-5A82-4D1C-BF29-EBF99986F354}" type="presParOf" srcId="{2CE1CD1E-3A1F-4CA1-84AD-F59CEE53A504}" destId="{BE5C7C94-43F1-446F-B7B8-90722CF40EE7}" srcOrd="0" destOrd="0" presId="urn:microsoft.com/office/officeart/2018/5/layout/IconCircleLabelList"/>
    <dgm:cxn modelId="{CC8F22D2-3B77-4A31-A3A7-C42402CF21FB}" type="presParOf" srcId="{2CE1CD1E-3A1F-4CA1-84AD-F59CEE53A504}" destId="{76B9DB0D-6900-4DBA-9AA2-C55F9A00BE33}" srcOrd="1" destOrd="0" presId="urn:microsoft.com/office/officeart/2018/5/layout/IconCircleLabelList"/>
    <dgm:cxn modelId="{C5246390-BE73-4E4E-B108-D23C87EE40A1}" type="presParOf" srcId="{2CE1CD1E-3A1F-4CA1-84AD-F59CEE53A504}" destId="{7FAA2EDD-8CB8-41E1-85E8-CD2B2C82F040}" srcOrd="2" destOrd="0" presId="urn:microsoft.com/office/officeart/2018/5/layout/IconCircleLabelList"/>
    <dgm:cxn modelId="{1883F642-3958-405C-8CD6-B4C1B8C8C0E4}" type="presParOf" srcId="{2CE1CD1E-3A1F-4CA1-84AD-F59CEE53A504}" destId="{4A75D77E-671E-4EA8-A4A4-52B71D650DF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5657C-A48C-458E-B677-767148A2B963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E9A1B-F3DA-47F8-AF3A-27E653C9CD1C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7FE4B-3101-45FB-9259-E3314C9DC657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/>
            <a:t>In the future:</a:t>
          </a:r>
          <a:endParaRPr lang="en-US" sz="2300" kern="1200"/>
        </a:p>
      </dsp:txBody>
      <dsp:txXfrm>
        <a:off x="93445" y="3018902"/>
        <a:ext cx="3206250" cy="720000"/>
      </dsp:txXfrm>
    </dsp:sp>
    <dsp:sp modelId="{E1F7253C-8793-4AFD-8075-F594AF9EB185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D4378-1B7C-4879-BD2B-CF77580DFB6F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DA371-D9EA-4A36-BF79-8089A1963BE9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/>
            <a:t>What would you like CALRAs to provide?</a:t>
          </a:r>
          <a:endParaRPr lang="en-US" sz="2300" kern="1200"/>
        </a:p>
      </dsp:txBody>
      <dsp:txXfrm>
        <a:off x="3860789" y="3018902"/>
        <a:ext cx="3206250" cy="720000"/>
      </dsp:txXfrm>
    </dsp:sp>
    <dsp:sp modelId="{BE5C7C94-43F1-446F-B7B8-90722CF40EE7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9DB0D-6900-4DBA-9AA2-C55F9A00BE33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5D77E-671E-4EA8-A4A4-52B71D650DF0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/>
            <a:t>What can you/your LRA do to support CALRAs?</a:t>
          </a:r>
          <a:endParaRPr lang="en-US" sz="2300" kern="1200"/>
        </a:p>
      </dsp:txBody>
      <dsp:txXfrm>
        <a:off x="7628133" y="3018902"/>
        <a:ext cx="320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F87A-5023-58B7-A6D8-02928687C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9C45C-B6CC-8CA5-CBBC-0A270E96A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D7F4A-0D05-A45F-CBBD-DEB1D63FD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19497-CFFD-1A34-225F-918A58E0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05A1E-4104-33F5-7050-7FDDC856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4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3BBD-E5AD-58B4-120C-C5BF9BFA0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5DCA9-44BD-E4F3-22C1-09AFFDC37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47CC0-CCA0-D24F-35B7-6523B131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CB820-5EF6-696B-1866-595385963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7621E-78ED-F2AA-F534-9C711786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072AE2-FE77-8F18-C142-73D68EA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C17C9-97AF-9F9D-97CB-C59BFB96D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8FAAE-7A43-1E34-279E-39A1203E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FE6D-EEA2-E70C-F592-EE7F2FC7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B619F-4422-C90B-B117-160F6CFB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3916-B114-C5CC-44B2-301A5564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5E52-F70C-A6BC-D358-3E7A0C48F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67493-4346-71B1-0DBC-169268C2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B47C4-52D9-F321-2B10-2E2091D8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A56DD-5FB5-4E6F-2A96-860D2FD0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521B2-8C26-9A7F-DA44-05873C4D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FC397-66AD-C455-ABCF-DFC67FAD0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2CFA3-3861-83E1-609A-EE411E2B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44753-A469-4BF5-587E-C93B9D5D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2DA6F-A11F-60A7-A12E-C0F756E4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1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EC8BE-66C9-CE90-2B4F-6E0D0823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E33D-8441-E340-F608-BDD3E3982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4EA65-18B4-C2E1-5CED-BDF4D9E34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99516-9F18-3C20-236F-30472C70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D5080-5A7C-1973-1382-D8E66A0A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A1138-E8B7-3E73-8FE8-8BC253C8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78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A1EF-2280-7C15-06D8-BD9DA147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DFA95-49B9-C9F7-9342-246B9FB56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0E217-7586-AC9D-227C-56A0A8AE2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C4656C-8DE9-4EDE-6409-AEB5DA47B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605CC-1F30-5DAA-1CA7-EB61B0760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55C48-EC6A-BE7A-B1B0-B84F645A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9C25B-0140-1892-F98C-1CF2A170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019617-EE78-898B-BE01-D3D5AF40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7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70853-9371-6F03-8F88-D73E6535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DED10B-B235-1D6A-86DF-EDBB68D6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8F22C-AF1D-0B0A-E63A-8DC3C031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F74F07-9CDE-8608-12D3-C7587719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52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0CD61-FD19-A86D-0F16-733AA28A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E8AE3-5F94-71AE-71EE-11B3EB9C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FCF3D-8D36-AA47-3C67-AAAC8390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61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B6C2-1B3E-B01D-1D5B-75AC58220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A66E3-F0C7-10C1-CFA7-21F171E3D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13D12-DAB9-E91C-0546-4660EE2D1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A52F1-6073-41EB-4CDB-27966B1C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0CC8C-1371-16A7-F4A3-7A9CA61E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D4215-7BFD-2EF6-182E-E69164157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1D95-EDB5-6047-04E8-A1DBC518D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13184-4E95-6852-801D-05921045B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C7469-C1BF-D63F-383B-69CFBE53D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E654E-7AE3-83DB-5A56-6B13C3C2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12D0A-3914-87FF-8754-06C9DE06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BEC75-FDF6-28FE-2B3E-715A5F1B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2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B1BFB8-6CE6-AFF4-C7FD-75347B67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0E59-E9E6-5FEA-53AC-EB1A51C95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AEAA6-34D1-4B64-0E75-7578991BE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C8D9F-44A4-3FB3-9AA0-E8724754D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38C1D-021C-25DE-8D06-DD28109FA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09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D44E3A-5618-4267-FA54-98840D3689EA}"/>
              </a:ext>
            </a:extLst>
          </p:cNvPr>
          <p:cNvSpPr txBox="1"/>
          <p:nvPr/>
        </p:nvSpPr>
        <p:spPr>
          <a:xfrm>
            <a:off x="3048000" y="3028891"/>
            <a:ext cx="6096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endParaRPr lang="en-GB" sz="1800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AU" sz="1800" i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F1DF949-0EE3-E889-278C-53A7DD85B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244141"/>
            <a:ext cx="9995527" cy="1325563"/>
          </a:xfrm>
        </p:spPr>
        <p:txBody>
          <a:bodyPr/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b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1600" i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b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A0F1FE1-9E44-C535-022E-0D184089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864" y="1798880"/>
            <a:ext cx="8486995" cy="3344907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18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400" b="1" dirty="0" err="1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CALRAs</a:t>
            </a:r>
            <a:r>
              <a:rPr lang="en-AU" sz="24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Conference 2023: Goa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4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International Co-operation on Law Reform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4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Commonwealth Association of Law Reform Agencies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400" b="1" dirty="0" err="1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CALRAs</a:t>
            </a:r>
            <a:endParaRPr lang="en-AU" sz="2400" b="1" dirty="0">
              <a:solidFill>
                <a:srgbClr val="4472C4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/>
              <a:t>				</a:t>
            </a:r>
          </a:p>
        </p:txBody>
      </p:sp>
      <p:pic>
        <p:nvPicPr>
          <p:cNvPr id="1027" name="Picture 1" descr="04 Arrows">
            <a:extLst>
              <a:ext uri="{FF2B5EF4-FFF2-40B4-BE49-F238E27FC236}">
                <a16:creationId xmlns:a16="http://schemas.microsoft.com/office/drawing/2014/main" id="{A2DFA146-5A2C-F83B-7E5C-B18A49A8B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t="14674" r="12186" b="17801"/>
          <a:stretch>
            <a:fillRect/>
          </a:stretch>
        </p:blipFill>
        <p:spPr bwMode="auto">
          <a:xfrm>
            <a:off x="1127050" y="256933"/>
            <a:ext cx="1173437" cy="10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06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33F6EE0E-F195-A5B7-A5CA-E350C0AD4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3400" b="1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340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3400" b="1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340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3400" b="1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340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3400" b="1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340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3400" b="1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340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br>
              <a:rPr lang="en-GB" sz="34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3400" i="1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br>
              <a:rPr lang="en-GB" sz="34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sz="3400">
              <a:solidFill>
                <a:srgbClr val="FFFFFF"/>
              </a:solidFill>
            </a:endParaRPr>
          </a:p>
        </p:txBody>
      </p:sp>
      <p:sp>
        <p:nvSpPr>
          <p:cNvPr id="69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84CE365F-B8FD-D286-7744-5BBBFBAE5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1800" b="0" i="0" dirty="0">
                <a:effectLst/>
                <a:latin typeface="Lato" panose="020F0502020204030203" pitchFamily="34" charset="0"/>
              </a:rPr>
              <a:t>The Commonwealth Association of Law Reform Agencies (</a:t>
            </a:r>
            <a:r>
              <a:rPr lang="en-GB" sz="1800" b="0" i="0" dirty="0" err="1">
                <a:effectLst/>
                <a:latin typeface="Lato" panose="020F0502020204030203" pitchFamily="34" charset="0"/>
              </a:rPr>
              <a:t>CALRAs</a:t>
            </a:r>
            <a:r>
              <a:rPr lang="en-GB" sz="1800" b="0" i="0" dirty="0">
                <a:effectLst/>
                <a:latin typeface="Lato" panose="020F0502020204030203" pitchFamily="34" charset="0"/>
              </a:rPr>
              <a:t>) was established in 2003/04, to encourage, facilitate and take forward cooperative initiatives in law reform – so as to improve the law and society across the world</a:t>
            </a:r>
          </a:p>
          <a:p>
            <a:r>
              <a:rPr lang="en-GB" sz="1800" b="0" i="0" dirty="0">
                <a:effectLst/>
                <a:latin typeface="Lato" panose="020F0502020204030203" pitchFamily="34" charset="0"/>
              </a:rPr>
              <a:t>It is committed to the Commonwealth’s values</a:t>
            </a:r>
            <a:r>
              <a:rPr lang="en-GB" sz="1800" dirty="0">
                <a:latin typeface="Lato" panose="020F0502020204030203" pitchFamily="34" charset="0"/>
              </a:rPr>
              <a:t>. R</a:t>
            </a:r>
            <a:r>
              <a:rPr lang="en-GB" sz="1800" b="0" i="0" dirty="0">
                <a:effectLst/>
                <a:latin typeface="Lato" panose="020F0502020204030203" pitchFamily="34" charset="0"/>
              </a:rPr>
              <a:t>eceived formal Accreditation to the Commonwealth in 2005.  </a:t>
            </a:r>
            <a:r>
              <a:rPr lang="en-GB" sz="1800" b="0" i="0" dirty="0" err="1">
                <a:effectLst/>
                <a:latin typeface="Lato" panose="020F0502020204030203" pitchFamily="34" charset="0"/>
              </a:rPr>
              <a:t>Accreditiation</a:t>
            </a:r>
            <a:r>
              <a:rPr lang="en-GB" sz="1800" b="0" i="0" dirty="0">
                <a:effectLst/>
                <a:latin typeface="Lato" panose="020F0502020204030203" pitchFamily="34" charset="0"/>
              </a:rPr>
              <a:t> continues.</a:t>
            </a:r>
          </a:p>
          <a:p>
            <a:endParaRPr lang="en-GB" sz="1800" b="0" i="0" dirty="0">
              <a:effectLst/>
              <a:latin typeface="Lato" panose="020F0502020204030203" pitchFamily="34" charset="0"/>
            </a:endParaRPr>
          </a:p>
          <a:p>
            <a:r>
              <a:rPr lang="en-GB" sz="1800" b="0" i="0" dirty="0">
                <a:effectLst/>
                <a:latin typeface="Lato" panose="020F0502020204030203" pitchFamily="34" charset="0"/>
              </a:rPr>
              <a:t>30+ </a:t>
            </a:r>
            <a:r>
              <a:rPr lang="en-GB" sz="1800" b="0" i="0" dirty="0" err="1">
                <a:effectLst/>
                <a:latin typeface="Lato" panose="020F0502020204030203" pitchFamily="34" charset="0"/>
              </a:rPr>
              <a:t>LRA</a:t>
            </a:r>
            <a:r>
              <a:rPr lang="en-GB" sz="1800" b="0" i="0" dirty="0">
                <a:effectLst/>
                <a:latin typeface="Lato" panose="020F0502020204030203" pitchFamily="34" charset="0"/>
              </a:rPr>
              <a:t> members/associates and 15+ individual members/associates</a:t>
            </a:r>
          </a:p>
          <a:p>
            <a:endParaRPr lang="en-GB" sz="1800" b="0" i="0" dirty="0">
              <a:effectLst/>
              <a:latin typeface="Lato" panose="020F0502020204030203" pitchFamily="34" charset="0"/>
            </a:endParaRPr>
          </a:p>
          <a:p>
            <a:r>
              <a:rPr lang="en-GB" sz="1800" b="0" i="0" dirty="0">
                <a:effectLst/>
                <a:latin typeface="Lato" panose="020F0502020204030203" pitchFamily="34" charset="0"/>
              </a:rPr>
              <a:t> </a:t>
            </a:r>
            <a:r>
              <a:rPr lang="en-GB" sz="1800" b="0" i="0" dirty="0" err="1">
                <a:effectLst/>
                <a:latin typeface="Lato" panose="020F0502020204030203" pitchFamily="34" charset="0"/>
              </a:rPr>
              <a:t>CALRAs</a:t>
            </a:r>
            <a:r>
              <a:rPr lang="en-GB" sz="1800" b="0" i="0" dirty="0">
                <a:effectLst/>
                <a:latin typeface="Lato" panose="020F0502020204030203" pitchFamily="34" charset="0"/>
              </a:rPr>
              <a:t> provides capacity-building in law reform, for law reformers in government and for those working in </a:t>
            </a:r>
            <a:r>
              <a:rPr lang="en-GB" sz="1800" b="0" i="0" dirty="0" err="1">
                <a:effectLst/>
                <a:latin typeface="Lato" panose="020F0502020204030203" pitchFamily="34" charset="0"/>
              </a:rPr>
              <a:t>LRAs</a:t>
            </a:r>
            <a:endParaRPr lang="en-GB" sz="1800" b="0" i="0" dirty="0">
              <a:effectLst/>
              <a:latin typeface="Lato" panose="020F0502020204030203" pitchFamily="34" charset="0"/>
            </a:endParaRPr>
          </a:p>
          <a:p>
            <a:endParaRPr lang="en-GB" sz="1800" b="0" i="0" dirty="0">
              <a:effectLst/>
              <a:latin typeface="Lato" panose="020F0502020204030203" pitchFamily="34" charset="0"/>
            </a:endParaRPr>
          </a:p>
          <a:p>
            <a:r>
              <a:rPr lang="en-GB" sz="1800" dirty="0">
                <a:latin typeface="Lato" panose="020F0502020204030203" pitchFamily="34" charset="0"/>
              </a:rPr>
              <a:t>No staff or office, or admin or IT support. Run by volunteers</a:t>
            </a:r>
            <a:endParaRPr lang="en-GB" sz="1800" b="0" i="0" dirty="0">
              <a:effectLst/>
              <a:latin typeface="Lato" panose="020F0502020204030203" pitchFamily="34" charset="0"/>
            </a:endParaRPr>
          </a:p>
          <a:p>
            <a:endParaRPr lang="en-GB" sz="1800" dirty="0"/>
          </a:p>
        </p:txBody>
      </p:sp>
      <p:pic>
        <p:nvPicPr>
          <p:cNvPr id="4" name="Picture 1" descr="04 Arrows">
            <a:extLst>
              <a:ext uri="{FF2B5EF4-FFF2-40B4-BE49-F238E27FC236}">
                <a16:creationId xmlns:a16="http://schemas.microsoft.com/office/drawing/2014/main" id="{D648709E-83A0-8D69-B5C6-B89B429E4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t="14674" r="12186" b="17801"/>
          <a:stretch>
            <a:fillRect/>
          </a:stretch>
        </p:blipFill>
        <p:spPr bwMode="auto">
          <a:xfrm>
            <a:off x="1127050" y="256933"/>
            <a:ext cx="1173437" cy="10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36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425EA9-A619-673E-54F2-77CCDFE30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br>
              <a:rPr lang="en-GB" sz="210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2100" i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endParaRPr lang="en-GB" sz="21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EEF18F-A705-F17A-5115-807AF9AF7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/>
              <a:t>				</a:t>
            </a:r>
            <a:r>
              <a:rPr lang="en-GB" sz="1600" b="1"/>
              <a:t>Executive Committee</a:t>
            </a:r>
          </a:p>
          <a:p>
            <a:pPr marL="0" indent="0">
              <a:buNone/>
            </a:pPr>
            <a:endParaRPr lang="en-GB" sz="1600"/>
          </a:p>
          <a:p>
            <a:pPr marL="0" indent="0">
              <a:buNone/>
            </a:pPr>
            <a:r>
              <a:rPr lang="en-GB" sz="1600" b="1"/>
              <a:t>President</a:t>
            </a:r>
            <a:r>
              <a:rPr lang="en-GB" sz="1600"/>
              <a:t>:   </a:t>
            </a:r>
            <a:r>
              <a:rPr lang="en-AU" sz="16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Justice Narandran Jody Kollapen,  Justice of the Constitutional Court of South Africa, and Chair of the South African Law Reform Commission</a:t>
            </a:r>
            <a:endParaRPr lang="en-GB" sz="1600"/>
          </a:p>
          <a:p>
            <a:pPr marL="0" indent="0">
              <a:buNone/>
            </a:pPr>
            <a:r>
              <a:rPr lang="en-GB" sz="1600" b="1"/>
              <a:t>Honorary Treasurer</a:t>
            </a:r>
            <a:r>
              <a:rPr lang="en-GB" sz="1600"/>
              <a:t>:   Professor Peter Lown KC, former Director of Alberta Law Reform Institute</a:t>
            </a:r>
          </a:p>
          <a:p>
            <a:pPr marL="0" indent="0">
              <a:buNone/>
            </a:pPr>
            <a:r>
              <a:rPr lang="en-GB" sz="1600" b="1"/>
              <a:t>General Secretary </a:t>
            </a:r>
            <a:r>
              <a:rPr lang="en-GB" sz="1600"/>
              <a:t>(Interim): Malcolm McMillan, former Chief Executive, Scottish Law Commission</a:t>
            </a:r>
          </a:p>
          <a:p>
            <a:pPr marL="0" indent="0">
              <a:buNone/>
            </a:pPr>
            <a:r>
              <a:rPr lang="en-GB" sz="1600"/>
              <a:t>Rosemary Kumitsonyo, the Law Commissioner, Malawi Law Commission</a:t>
            </a:r>
          </a:p>
          <a:p>
            <a:pPr marL="0" indent="0">
              <a:buNone/>
            </a:pPr>
            <a:r>
              <a:rPr lang="en-GB" sz="1600"/>
              <a:t>Maurice Bailey, former Director, Law Reform Department, Jamaica</a:t>
            </a:r>
          </a:p>
          <a:p>
            <a:pPr marL="0" indent="0">
              <a:buNone/>
            </a:pPr>
            <a:r>
              <a:rPr lang="en-GB" sz="1600" b="0" i="0">
                <a:effectLst/>
                <a:cs typeface="Calibri" panose="020F0502020204030204" pitchFamily="34" charset="0"/>
              </a:rPr>
              <a:t>The Hon Alisia Numia TV Taumoepeau, former Attorney-General and Minister of Justice, Tonga</a:t>
            </a:r>
            <a:endParaRPr lang="en-GB" sz="1600"/>
          </a:p>
          <a:p>
            <a:pPr marL="0" indent="0">
              <a:buNone/>
            </a:pPr>
            <a:endParaRPr lang="en-GB" sz="1600"/>
          </a:p>
          <a:p>
            <a:pPr marL="0" indent="0">
              <a:buNone/>
            </a:pPr>
            <a:endParaRPr lang="en-GB" sz="1600"/>
          </a:p>
          <a:p>
            <a:pPr marL="0" indent="0">
              <a:buNone/>
            </a:pPr>
            <a:endParaRPr lang="en-GB" sz="1600"/>
          </a:p>
          <a:p>
            <a:pPr marL="0" indent="0">
              <a:buNone/>
            </a:pPr>
            <a:endParaRPr lang="en-GB" sz="1600"/>
          </a:p>
        </p:txBody>
      </p:sp>
      <p:pic>
        <p:nvPicPr>
          <p:cNvPr id="6" name="Picture 1" descr="04 Arrows">
            <a:extLst>
              <a:ext uri="{FF2B5EF4-FFF2-40B4-BE49-F238E27FC236}">
                <a16:creationId xmlns:a16="http://schemas.microsoft.com/office/drawing/2014/main" id="{829E0757-FA70-25EF-32AA-68315E9F16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9" r="1278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5C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75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38821463-DEF8-BEC4-C450-FBCF8DCE6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2100" b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21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br>
              <a:rPr lang="en-GB" sz="210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2100" i="1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endParaRPr lang="en-GB" sz="2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8214A-5018-40BA-8D2A-7E36C2B4E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en-GB" sz="1900"/>
              <a:t>CALRAs ACTIVITIES</a:t>
            </a:r>
          </a:p>
          <a:p>
            <a:endParaRPr lang="en-GB" sz="1900"/>
          </a:p>
          <a:p>
            <a:r>
              <a:rPr lang="en-GB" sz="1900"/>
              <a:t>Organising international conferences on law reform</a:t>
            </a:r>
          </a:p>
          <a:p>
            <a:r>
              <a:rPr lang="en-GB" sz="1900"/>
              <a:t>Engaging with the Commonwealth and governments to encourage  high quality law reform appropriate to the needs of individual countries</a:t>
            </a:r>
          </a:p>
          <a:p>
            <a:r>
              <a:rPr lang="en-GB" sz="1900"/>
              <a:t>Providing training in law reform; produced the Practical Guide</a:t>
            </a:r>
          </a:p>
          <a:p>
            <a:r>
              <a:rPr lang="en-GB" sz="1900"/>
              <a:t>Giving advice and assistance on law reform;  conducting reviews</a:t>
            </a:r>
          </a:p>
          <a:p>
            <a:r>
              <a:rPr lang="en-GB" sz="1900"/>
              <a:t>Maintaining strong relationships with partner organisations </a:t>
            </a:r>
          </a:p>
        </p:txBody>
      </p:sp>
      <p:pic>
        <p:nvPicPr>
          <p:cNvPr id="4" name="Picture 1" descr="04 Arrows">
            <a:extLst>
              <a:ext uri="{FF2B5EF4-FFF2-40B4-BE49-F238E27FC236}">
                <a16:creationId xmlns:a16="http://schemas.microsoft.com/office/drawing/2014/main" id="{EB861C01-3F61-BF04-7301-0A6FDDD8F5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9" r="1278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5C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80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738DC3-AB07-CE5B-1870-2FFEE8608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		</a:t>
            </a:r>
            <a:r>
              <a:rPr lang="en-GB" sz="4000" b="1">
                <a:solidFill>
                  <a:srgbClr val="FFFFFF"/>
                </a:solidFill>
              </a:rPr>
              <a:t>QUESTIONS FOR DISCUSSION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BEE4490-E7C2-6786-69FA-86B57CB525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28051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5104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371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Tahoma</vt:lpstr>
      <vt:lpstr>Office Theme</vt:lpstr>
      <vt:lpstr>Commonwealth Association of Law Reform Agencies Encouraging international cooperation on law reform </vt:lpstr>
      <vt:lpstr>Commonwealth Association of Law Reform Agencies Encouraging international cooperation on law reform </vt:lpstr>
      <vt:lpstr>Commonwealth Association of Law Reform Agencies Encouraging international cooperation on law reform</vt:lpstr>
      <vt:lpstr>Commonwealth Association of Law Reform Agencies Encouraging international cooperation on law reform</vt:lpstr>
      <vt:lpstr>  QUESTIONS FOR DISCUSSION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CALRAs</dc:title>
  <dc:creator>Wilma Campbell</dc:creator>
  <cp:lastModifiedBy>Malcolm Mcmillan</cp:lastModifiedBy>
  <cp:revision>2</cp:revision>
  <dcterms:created xsi:type="dcterms:W3CDTF">2023-02-07T12:15:08Z</dcterms:created>
  <dcterms:modified xsi:type="dcterms:W3CDTF">2023-02-27T11:58:37Z</dcterms:modified>
</cp:coreProperties>
</file>