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24"/>
  </p:notesMasterIdLst>
  <p:sldIdLst>
    <p:sldId id="287" r:id="rId4"/>
    <p:sldId id="257" r:id="rId5"/>
    <p:sldId id="286" r:id="rId6"/>
    <p:sldId id="271" r:id="rId7"/>
    <p:sldId id="300" r:id="rId8"/>
    <p:sldId id="301" r:id="rId9"/>
    <p:sldId id="302" r:id="rId10"/>
    <p:sldId id="303" r:id="rId11"/>
    <p:sldId id="293" r:id="rId12"/>
    <p:sldId id="294" r:id="rId13"/>
    <p:sldId id="274" r:id="rId14"/>
    <p:sldId id="275" r:id="rId15"/>
    <p:sldId id="276" r:id="rId16"/>
    <p:sldId id="272" r:id="rId17"/>
    <p:sldId id="295" r:id="rId18"/>
    <p:sldId id="296" r:id="rId19"/>
    <p:sldId id="297" r:id="rId20"/>
    <p:sldId id="298" r:id="rId21"/>
    <p:sldId id="299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34C557-495C-4505-AD4D-987090239242}" v="10" dt="2023-03-04T01:20:07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Knights" userId="3d0c86cdbd793e4c" providerId="LiveId" clId="{DA34C557-495C-4505-AD4D-987090239242}"/>
    <pc:docChg chg="undo custSel addSld modSld">
      <pc:chgData name="Stefan Knights" userId="3d0c86cdbd793e4c" providerId="LiveId" clId="{DA34C557-495C-4505-AD4D-987090239242}" dt="2023-03-04T02:56:20.973" v="2926" actId="20577"/>
      <pc:docMkLst>
        <pc:docMk/>
      </pc:docMkLst>
      <pc:sldChg chg="addSp modSp mod">
        <pc:chgData name="Stefan Knights" userId="3d0c86cdbd793e4c" providerId="LiveId" clId="{DA34C557-495C-4505-AD4D-987090239242}" dt="2023-03-03T22:48:23.792" v="318" actId="962"/>
        <pc:sldMkLst>
          <pc:docMk/>
          <pc:sldMk cId="1027675349" sldId="271"/>
        </pc:sldMkLst>
        <pc:spChg chg="mod">
          <ac:chgData name="Stefan Knights" userId="3d0c86cdbd793e4c" providerId="LiveId" clId="{DA34C557-495C-4505-AD4D-987090239242}" dt="2023-03-03T22:47:28.956" v="310" actId="20577"/>
          <ac:spMkLst>
            <pc:docMk/>
            <pc:sldMk cId="1027675349" sldId="271"/>
            <ac:spMk id="2" creationId="{F005BF11-5994-403E-8A75-897870B43159}"/>
          </ac:spMkLst>
        </pc:spChg>
        <pc:spChg chg="mod">
          <ac:chgData name="Stefan Knights" userId="3d0c86cdbd793e4c" providerId="LiveId" clId="{DA34C557-495C-4505-AD4D-987090239242}" dt="2023-03-03T22:45:52.680" v="68" actId="20577"/>
          <ac:spMkLst>
            <pc:docMk/>
            <pc:sldMk cId="1027675349" sldId="271"/>
            <ac:spMk id="3" creationId="{357FEB62-B2FB-4942-833A-1F4A0939124D}"/>
          </ac:spMkLst>
        </pc:spChg>
        <pc:picChg chg="add mod">
          <ac:chgData name="Stefan Knights" userId="3d0c86cdbd793e4c" providerId="LiveId" clId="{DA34C557-495C-4505-AD4D-987090239242}" dt="2023-03-03T22:48:23.792" v="318" actId="962"/>
          <ac:picMkLst>
            <pc:docMk/>
            <pc:sldMk cId="1027675349" sldId="271"/>
            <ac:picMk id="5" creationId="{969FB0DD-F4D8-7614-8ADB-F551610B8AFF}"/>
          </ac:picMkLst>
        </pc:picChg>
      </pc:sldChg>
      <pc:sldChg chg="modSp mod">
        <pc:chgData name="Stefan Knights" userId="3d0c86cdbd793e4c" providerId="LiveId" clId="{DA34C557-495C-4505-AD4D-987090239242}" dt="2023-03-04T02:26:02.429" v="1770" actId="1076"/>
        <pc:sldMkLst>
          <pc:docMk/>
          <pc:sldMk cId="3654609232" sldId="272"/>
        </pc:sldMkLst>
        <pc:spChg chg="mod">
          <ac:chgData name="Stefan Knights" userId="3d0c86cdbd793e4c" providerId="LiveId" clId="{DA34C557-495C-4505-AD4D-987090239242}" dt="2023-03-04T02:26:02.429" v="1770" actId="1076"/>
          <ac:spMkLst>
            <pc:docMk/>
            <pc:sldMk cId="3654609232" sldId="272"/>
            <ac:spMk id="2" creationId="{8EECA981-100F-447F-B786-918F31C42FDC}"/>
          </ac:spMkLst>
        </pc:spChg>
        <pc:spChg chg="mod">
          <ac:chgData name="Stefan Knights" userId="3d0c86cdbd793e4c" providerId="LiveId" clId="{DA34C557-495C-4505-AD4D-987090239242}" dt="2023-03-04T02:21:46.775" v="1634" actId="20577"/>
          <ac:spMkLst>
            <pc:docMk/>
            <pc:sldMk cId="3654609232" sldId="272"/>
            <ac:spMk id="3" creationId="{53598FD5-3429-4CC8-9742-F28AD4FDF3BA}"/>
          </ac:spMkLst>
        </pc:spChg>
      </pc:sldChg>
      <pc:sldChg chg="addSp delSp modSp mod">
        <pc:chgData name="Stefan Knights" userId="3d0c86cdbd793e4c" providerId="LiveId" clId="{DA34C557-495C-4505-AD4D-987090239242}" dt="2023-03-04T01:20:25.441" v="1090" actId="14100"/>
        <pc:sldMkLst>
          <pc:docMk/>
          <pc:sldMk cId="2681616348" sldId="274"/>
        </pc:sldMkLst>
        <pc:spChg chg="add del mod">
          <ac:chgData name="Stefan Knights" userId="3d0c86cdbd793e4c" providerId="LiveId" clId="{DA34C557-495C-4505-AD4D-987090239242}" dt="2023-03-04T01:20:07.724" v="1084" actId="931"/>
          <ac:spMkLst>
            <pc:docMk/>
            <pc:sldMk cId="2681616348" sldId="274"/>
            <ac:spMk id="2" creationId="{66E56F3A-4432-42B9-B6E5-AC914A3B33C0}"/>
          </ac:spMkLst>
        </pc:spChg>
        <pc:spChg chg="mod">
          <ac:chgData name="Stefan Knights" userId="3d0c86cdbd793e4c" providerId="LiveId" clId="{DA34C557-495C-4505-AD4D-987090239242}" dt="2023-03-04T01:13:03.401" v="1069" actId="14100"/>
          <ac:spMkLst>
            <pc:docMk/>
            <pc:sldMk cId="2681616348" sldId="274"/>
            <ac:spMk id="3" creationId="{63FBDAEB-6C3A-4DF0-BF53-0B88C2D26871}"/>
          </ac:spMkLst>
        </pc:spChg>
        <pc:picChg chg="add del mod">
          <ac:chgData name="Stefan Knights" userId="3d0c86cdbd793e4c" providerId="LiveId" clId="{DA34C557-495C-4505-AD4D-987090239242}" dt="2023-03-04T01:19:20.225" v="1083" actId="931"/>
          <ac:picMkLst>
            <pc:docMk/>
            <pc:sldMk cId="2681616348" sldId="274"/>
            <ac:picMk id="5" creationId="{76D039A1-6422-8645-D516-FF51F3E37B9B}"/>
          </ac:picMkLst>
        </pc:picChg>
        <pc:picChg chg="add mod">
          <ac:chgData name="Stefan Knights" userId="3d0c86cdbd793e4c" providerId="LiveId" clId="{DA34C557-495C-4505-AD4D-987090239242}" dt="2023-03-04T01:20:25.441" v="1090" actId="14100"/>
          <ac:picMkLst>
            <pc:docMk/>
            <pc:sldMk cId="2681616348" sldId="274"/>
            <ac:picMk id="7" creationId="{D3F22247-0BAE-1199-AC7C-954D9DB0CAE4}"/>
          </ac:picMkLst>
        </pc:picChg>
      </pc:sldChg>
      <pc:sldChg chg="modSp mod">
        <pc:chgData name="Stefan Knights" userId="3d0c86cdbd793e4c" providerId="LiveId" clId="{DA34C557-495C-4505-AD4D-987090239242}" dt="2023-03-04T01:31:21.651" v="1386" actId="20577"/>
        <pc:sldMkLst>
          <pc:docMk/>
          <pc:sldMk cId="113370808" sldId="275"/>
        </pc:sldMkLst>
        <pc:spChg chg="mod">
          <ac:chgData name="Stefan Knights" userId="3d0c86cdbd793e4c" providerId="LiveId" clId="{DA34C557-495C-4505-AD4D-987090239242}" dt="2023-03-04T01:31:21.651" v="1386" actId="20577"/>
          <ac:spMkLst>
            <pc:docMk/>
            <pc:sldMk cId="113370808" sldId="275"/>
            <ac:spMk id="2" creationId="{E1393BF7-4A5F-4068-B116-457AB8E0C00E}"/>
          </ac:spMkLst>
        </pc:spChg>
        <pc:spChg chg="mod">
          <ac:chgData name="Stefan Knights" userId="3d0c86cdbd793e4c" providerId="LiveId" clId="{DA34C557-495C-4505-AD4D-987090239242}" dt="2023-03-04T01:21:30.371" v="1146" actId="20577"/>
          <ac:spMkLst>
            <pc:docMk/>
            <pc:sldMk cId="113370808" sldId="275"/>
            <ac:spMk id="3" creationId="{56EE5E91-78CE-4DB4-9605-EE349B71E7F8}"/>
          </ac:spMkLst>
        </pc:spChg>
      </pc:sldChg>
      <pc:sldChg chg="modSp mod">
        <pc:chgData name="Stefan Knights" userId="3d0c86cdbd793e4c" providerId="LiveId" clId="{DA34C557-495C-4505-AD4D-987090239242}" dt="2023-03-04T02:18:42.735" v="1576" actId="20577"/>
        <pc:sldMkLst>
          <pc:docMk/>
          <pc:sldMk cId="4221810042" sldId="276"/>
        </pc:sldMkLst>
        <pc:spChg chg="mod">
          <ac:chgData name="Stefan Knights" userId="3d0c86cdbd793e4c" providerId="LiveId" clId="{DA34C557-495C-4505-AD4D-987090239242}" dt="2023-03-04T02:18:42.735" v="1576" actId="20577"/>
          <ac:spMkLst>
            <pc:docMk/>
            <pc:sldMk cId="4221810042" sldId="276"/>
            <ac:spMk id="2" creationId="{E4E901C6-3672-42BC-BEAF-0249A96D491A}"/>
          </ac:spMkLst>
        </pc:spChg>
        <pc:spChg chg="mod">
          <ac:chgData name="Stefan Knights" userId="3d0c86cdbd793e4c" providerId="LiveId" clId="{DA34C557-495C-4505-AD4D-987090239242}" dt="2023-03-04T02:17:30.788" v="1459" actId="20577"/>
          <ac:spMkLst>
            <pc:docMk/>
            <pc:sldMk cId="4221810042" sldId="276"/>
            <ac:spMk id="3" creationId="{44836BAE-E3DD-4524-AA06-430F92E29B4A}"/>
          </ac:spMkLst>
        </pc:spChg>
      </pc:sldChg>
      <pc:sldChg chg="modSp mod">
        <pc:chgData name="Stefan Knights" userId="3d0c86cdbd793e4c" providerId="LiveId" clId="{DA34C557-495C-4505-AD4D-987090239242}" dt="2023-03-04T02:53:15.204" v="2684" actId="20577"/>
        <pc:sldMkLst>
          <pc:docMk/>
          <pc:sldMk cId="2616591252" sldId="292"/>
        </pc:sldMkLst>
        <pc:spChg chg="mod">
          <ac:chgData name="Stefan Knights" userId="3d0c86cdbd793e4c" providerId="LiveId" clId="{DA34C557-495C-4505-AD4D-987090239242}" dt="2023-03-04T02:53:15.204" v="2684" actId="20577"/>
          <ac:spMkLst>
            <pc:docMk/>
            <pc:sldMk cId="2616591252" sldId="292"/>
            <ac:spMk id="3" creationId="{00000000-0000-0000-0000-000000000000}"/>
          </ac:spMkLst>
        </pc:spChg>
      </pc:sldChg>
      <pc:sldChg chg="modSp mod">
        <pc:chgData name="Stefan Knights" userId="3d0c86cdbd793e4c" providerId="LiveId" clId="{DA34C557-495C-4505-AD4D-987090239242}" dt="2023-03-04T00:51:38.566" v="892" actId="20577"/>
        <pc:sldMkLst>
          <pc:docMk/>
          <pc:sldMk cId="3260785202" sldId="293"/>
        </pc:sldMkLst>
        <pc:spChg chg="mod">
          <ac:chgData name="Stefan Knights" userId="3d0c86cdbd793e4c" providerId="LiveId" clId="{DA34C557-495C-4505-AD4D-987090239242}" dt="2023-03-04T00:51:38.566" v="892" actId="20577"/>
          <ac:spMkLst>
            <pc:docMk/>
            <pc:sldMk cId="3260785202" sldId="293"/>
            <ac:spMk id="2" creationId="{F005BF11-5994-403E-8A75-897870B43159}"/>
          </ac:spMkLst>
        </pc:spChg>
        <pc:spChg chg="mod">
          <ac:chgData name="Stefan Knights" userId="3d0c86cdbd793e4c" providerId="LiveId" clId="{DA34C557-495C-4505-AD4D-987090239242}" dt="2023-03-04T00:40:34.100" v="679" actId="20577"/>
          <ac:spMkLst>
            <pc:docMk/>
            <pc:sldMk cId="3260785202" sldId="293"/>
            <ac:spMk id="3" creationId="{357FEB62-B2FB-4942-833A-1F4A0939124D}"/>
          </ac:spMkLst>
        </pc:spChg>
      </pc:sldChg>
      <pc:sldChg chg="addSp modSp mod">
        <pc:chgData name="Stefan Knights" userId="3d0c86cdbd793e4c" providerId="LiveId" clId="{DA34C557-495C-4505-AD4D-987090239242}" dt="2023-03-04T01:01:50.251" v="1016" actId="14100"/>
        <pc:sldMkLst>
          <pc:docMk/>
          <pc:sldMk cId="705272545" sldId="294"/>
        </pc:sldMkLst>
        <pc:spChg chg="mod">
          <ac:chgData name="Stefan Knights" userId="3d0c86cdbd793e4c" providerId="LiveId" clId="{DA34C557-495C-4505-AD4D-987090239242}" dt="2023-03-04T01:01:32.526" v="1014" actId="1076"/>
          <ac:spMkLst>
            <pc:docMk/>
            <pc:sldMk cId="705272545" sldId="294"/>
            <ac:spMk id="2" creationId="{F005BF11-5994-403E-8A75-897870B43159}"/>
          </ac:spMkLst>
        </pc:spChg>
        <pc:spChg chg="mod">
          <ac:chgData name="Stefan Knights" userId="3d0c86cdbd793e4c" providerId="LiveId" clId="{DA34C557-495C-4505-AD4D-987090239242}" dt="2023-03-04T01:00:27.667" v="969" actId="20577"/>
          <ac:spMkLst>
            <pc:docMk/>
            <pc:sldMk cId="705272545" sldId="294"/>
            <ac:spMk id="3" creationId="{357FEB62-B2FB-4942-833A-1F4A0939124D}"/>
          </ac:spMkLst>
        </pc:spChg>
        <pc:picChg chg="add mod">
          <ac:chgData name="Stefan Knights" userId="3d0c86cdbd793e4c" providerId="LiveId" clId="{DA34C557-495C-4505-AD4D-987090239242}" dt="2023-03-04T01:01:50.251" v="1016" actId="14100"/>
          <ac:picMkLst>
            <pc:docMk/>
            <pc:sldMk cId="705272545" sldId="294"/>
            <ac:picMk id="5" creationId="{8FD0B7D9-7047-347C-C59E-F36302C8B3D5}"/>
          </ac:picMkLst>
        </pc:picChg>
      </pc:sldChg>
      <pc:sldChg chg="modSp mod">
        <pc:chgData name="Stefan Knights" userId="3d0c86cdbd793e4c" providerId="LiveId" clId="{DA34C557-495C-4505-AD4D-987090239242}" dt="2023-03-04T02:25:33.276" v="1766" actId="255"/>
        <pc:sldMkLst>
          <pc:docMk/>
          <pc:sldMk cId="207930217" sldId="295"/>
        </pc:sldMkLst>
        <pc:spChg chg="mod">
          <ac:chgData name="Stefan Knights" userId="3d0c86cdbd793e4c" providerId="LiveId" clId="{DA34C557-495C-4505-AD4D-987090239242}" dt="2023-03-04T02:25:33.276" v="1766" actId="255"/>
          <ac:spMkLst>
            <pc:docMk/>
            <pc:sldMk cId="207930217" sldId="295"/>
            <ac:spMk id="2" creationId="{8EECA981-100F-447F-B786-918F31C42FDC}"/>
          </ac:spMkLst>
        </pc:spChg>
        <pc:spChg chg="mod">
          <ac:chgData name="Stefan Knights" userId="3d0c86cdbd793e4c" providerId="LiveId" clId="{DA34C557-495C-4505-AD4D-987090239242}" dt="2023-03-04T02:25:06.317" v="1759" actId="20577"/>
          <ac:spMkLst>
            <pc:docMk/>
            <pc:sldMk cId="207930217" sldId="295"/>
            <ac:spMk id="3" creationId="{53598FD5-3429-4CC8-9742-F28AD4FDF3BA}"/>
          </ac:spMkLst>
        </pc:spChg>
      </pc:sldChg>
      <pc:sldChg chg="modSp mod">
        <pc:chgData name="Stefan Knights" userId="3d0c86cdbd793e4c" providerId="LiveId" clId="{DA34C557-495C-4505-AD4D-987090239242}" dt="2023-03-04T02:29:59.632" v="2173" actId="20577"/>
        <pc:sldMkLst>
          <pc:docMk/>
          <pc:sldMk cId="144619932" sldId="296"/>
        </pc:sldMkLst>
        <pc:spChg chg="mod">
          <ac:chgData name="Stefan Knights" userId="3d0c86cdbd793e4c" providerId="LiveId" clId="{DA34C557-495C-4505-AD4D-987090239242}" dt="2023-03-04T02:29:59.632" v="2173" actId="20577"/>
          <ac:spMkLst>
            <pc:docMk/>
            <pc:sldMk cId="144619932" sldId="296"/>
            <ac:spMk id="2" creationId="{8EECA981-100F-447F-B786-918F31C42FDC}"/>
          </ac:spMkLst>
        </pc:spChg>
        <pc:spChg chg="mod">
          <ac:chgData name="Stefan Knights" userId="3d0c86cdbd793e4c" providerId="LiveId" clId="{DA34C557-495C-4505-AD4D-987090239242}" dt="2023-03-04T02:26:39.650" v="1839" actId="20577"/>
          <ac:spMkLst>
            <pc:docMk/>
            <pc:sldMk cId="144619932" sldId="296"/>
            <ac:spMk id="3" creationId="{53598FD5-3429-4CC8-9742-F28AD4FDF3BA}"/>
          </ac:spMkLst>
        </pc:spChg>
      </pc:sldChg>
      <pc:sldChg chg="modSp mod">
        <pc:chgData name="Stefan Knights" userId="3d0c86cdbd793e4c" providerId="LiveId" clId="{DA34C557-495C-4505-AD4D-987090239242}" dt="2023-03-04T02:31:51.979" v="2225" actId="5793"/>
        <pc:sldMkLst>
          <pc:docMk/>
          <pc:sldMk cId="541212415" sldId="297"/>
        </pc:sldMkLst>
        <pc:spChg chg="mod">
          <ac:chgData name="Stefan Knights" userId="3d0c86cdbd793e4c" providerId="LiveId" clId="{DA34C557-495C-4505-AD4D-987090239242}" dt="2023-03-04T02:31:51.979" v="2225" actId="5793"/>
          <ac:spMkLst>
            <pc:docMk/>
            <pc:sldMk cId="541212415" sldId="297"/>
            <ac:spMk id="2" creationId="{8EECA981-100F-447F-B786-918F31C42FDC}"/>
          </ac:spMkLst>
        </pc:spChg>
        <pc:spChg chg="mod">
          <ac:chgData name="Stefan Knights" userId="3d0c86cdbd793e4c" providerId="LiveId" clId="{DA34C557-495C-4505-AD4D-987090239242}" dt="2023-03-04T02:31:22.453" v="2217" actId="20577"/>
          <ac:spMkLst>
            <pc:docMk/>
            <pc:sldMk cId="541212415" sldId="297"/>
            <ac:spMk id="3" creationId="{53598FD5-3429-4CC8-9742-F28AD4FDF3BA}"/>
          </ac:spMkLst>
        </pc:spChg>
      </pc:sldChg>
      <pc:sldChg chg="modSp mod">
        <pc:chgData name="Stefan Knights" userId="3d0c86cdbd793e4c" providerId="LiveId" clId="{DA34C557-495C-4505-AD4D-987090239242}" dt="2023-03-04T02:52:30.582" v="2631" actId="20577"/>
        <pc:sldMkLst>
          <pc:docMk/>
          <pc:sldMk cId="4233343718" sldId="298"/>
        </pc:sldMkLst>
        <pc:spChg chg="mod">
          <ac:chgData name="Stefan Knights" userId="3d0c86cdbd793e4c" providerId="LiveId" clId="{DA34C557-495C-4505-AD4D-987090239242}" dt="2023-03-04T02:52:30.582" v="2631" actId="20577"/>
          <ac:spMkLst>
            <pc:docMk/>
            <pc:sldMk cId="4233343718" sldId="298"/>
            <ac:spMk id="2" creationId="{8EECA981-100F-447F-B786-918F31C42FDC}"/>
          </ac:spMkLst>
        </pc:spChg>
        <pc:spChg chg="mod">
          <ac:chgData name="Stefan Knights" userId="3d0c86cdbd793e4c" providerId="LiveId" clId="{DA34C557-495C-4505-AD4D-987090239242}" dt="2023-03-04T02:37:57.248" v="2267" actId="20577"/>
          <ac:spMkLst>
            <pc:docMk/>
            <pc:sldMk cId="4233343718" sldId="298"/>
            <ac:spMk id="3" creationId="{53598FD5-3429-4CC8-9742-F28AD4FDF3BA}"/>
          </ac:spMkLst>
        </pc:spChg>
      </pc:sldChg>
      <pc:sldChg chg="modSp mod">
        <pc:chgData name="Stefan Knights" userId="3d0c86cdbd793e4c" providerId="LiveId" clId="{DA34C557-495C-4505-AD4D-987090239242}" dt="2023-03-04T02:56:20.973" v="2926" actId="20577"/>
        <pc:sldMkLst>
          <pc:docMk/>
          <pc:sldMk cId="3539550720" sldId="299"/>
        </pc:sldMkLst>
        <pc:spChg chg="mod">
          <ac:chgData name="Stefan Knights" userId="3d0c86cdbd793e4c" providerId="LiveId" clId="{DA34C557-495C-4505-AD4D-987090239242}" dt="2023-03-04T02:56:20.973" v="2926" actId="20577"/>
          <ac:spMkLst>
            <pc:docMk/>
            <pc:sldMk cId="3539550720" sldId="299"/>
            <ac:spMk id="2" creationId="{8EECA981-100F-447F-B786-918F31C42FDC}"/>
          </ac:spMkLst>
        </pc:spChg>
        <pc:spChg chg="mod">
          <ac:chgData name="Stefan Knights" userId="3d0c86cdbd793e4c" providerId="LiveId" clId="{DA34C557-495C-4505-AD4D-987090239242}" dt="2023-03-04T02:53:01.103" v="2659" actId="20577"/>
          <ac:spMkLst>
            <pc:docMk/>
            <pc:sldMk cId="3539550720" sldId="299"/>
            <ac:spMk id="3" creationId="{53598FD5-3429-4CC8-9742-F28AD4FDF3BA}"/>
          </ac:spMkLst>
        </pc:spChg>
      </pc:sldChg>
      <pc:sldChg chg="addSp delSp modSp add mod">
        <pc:chgData name="Stefan Knights" userId="3d0c86cdbd793e4c" providerId="LiveId" clId="{DA34C557-495C-4505-AD4D-987090239242}" dt="2023-03-03T22:54:31.782" v="327" actId="962"/>
        <pc:sldMkLst>
          <pc:docMk/>
          <pc:sldMk cId="3821016841" sldId="300"/>
        </pc:sldMkLst>
        <pc:picChg chg="del">
          <ac:chgData name="Stefan Knights" userId="3d0c86cdbd793e4c" providerId="LiveId" clId="{DA34C557-495C-4505-AD4D-987090239242}" dt="2023-03-03T22:53:57.956" v="320" actId="21"/>
          <ac:picMkLst>
            <pc:docMk/>
            <pc:sldMk cId="3821016841" sldId="300"/>
            <ac:picMk id="5" creationId="{969FB0DD-F4D8-7614-8ADB-F551610B8AFF}"/>
          </ac:picMkLst>
        </pc:picChg>
        <pc:picChg chg="add mod">
          <ac:chgData name="Stefan Knights" userId="3d0c86cdbd793e4c" providerId="LiveId" clId="{DA34C557-495C-4505-AD4D-987090239242}" dt="2023-03-03T22:54:31.782" v="327" actId="962"/>
          <ac:picMkLst>
            <pc:docMk/>
            <pc:sldMk cId="3821016841" sldId="300"/>
            <ac:picMk id="6" creationId="{EA1756C0-D869-FDBD-D687-6F8353A60E46}"/>
          </ac:picMkLst>
        </pc:picChg>
      </pc:sldChg>
      <pc:sldChg chg="addSp delSp modSp add mod">
        <pc:chgData name="Stefan Knights" userId="3d0c86cdbd793e4c" providerId="LiveId" clId="{DA34C557-495C-4505-AD4D-987090239242}" dt="2023-03-03T23:01:44.773" v="338" actId="962"/>
        <pc:sldMkLst>
          <pc:docMk/>
          <pc:sldMk cId="898821749" sldId="301"/>
        </pc:sldMkLst>
        <pc:picChg chg="add mod">
          <ac:chgData name="Stefan Knights" userId="3d0c86cdbd793e4c" providerId="LiveId" clId="{DA34C557-495C-4505-AD4D-987090239242}" dt="2023-03-03T23:01:44.773" v="338" actId="962"/>
          <ac:picMkLst>
            <pc:docMk/>
            <pc:sldMk cId="898821749" sldId="301"/>
            <ac:picMk id="5" creationId="{EF30BC73-B757-A978-E878-CE026F98055E}"/>
          </ac:picMkLst>
        </pc:picChg>
        <pc:picChg chg="del">
          <ac:chgData name="Stefan Knights" userId="3d0c86cdbd793e4c" providerId="LiveId" clId="{DA34C557-495C-4505-AD4D-987090239242}" dt="2023-03-03T23:01:10.173" v="329" actId="21"/>
          <ac:picMkLst>
            <pc:docMk/>
            <pc:sldMk cId="898821749" sldId="301"/>
            <ac:picMk id="6" creationId="{EA1756C0-D869-FDBD-D687-6F8353A60E46}"/>
          </ac:picMkLst>
        </pc:picChg>
      </pc:sldChg>
      <pc:sldChg chg="addSp delSp modSp add mod">
        <pc:chgData name="Stefan Knights" userId="3d0c86cdbd793e4c" providerId="LiveId" clId="{DA34C557-495C-4505-AD4D-987090239242}" dt="2023-03-03T23:16:01.287" v="390" actId="962"/>
        <pc:sldMkLst>
          <pc:docMk/>
          <pc:sldMk cId="3338402840" sldId="302"/>
        </pc:sldMkLst>
        <pc:spChg chg="mod">
          <ac:chgData name="Stefan Knights" userId="3d0c86cdbd793e4c" providerId="LiveId" clId="{DA34C557-495C-4505-AD4D-987090239242}" dt="2023-03-03T23:16:01.287" v="390" actId="962"/>
          <ac:spMkLst>
            <pc:docMk/>
            <pc:sldMk cId="3338402840" sldId="302"/>
            <ac:spMk id="2" creationId="{F005BF11-5994-403E-8A75-897870B43159}"/>
          </ac:spMkLst>
        </pc:spChg>
        <pc:spChg chg="mod">
          <ac:chgData name="Stefan Knights" userId="3d0c86cdbd793e4c" providerId="LiveId" clId="{DA34C557-495C-4505-AD4D-987090239242}" dt="2023-03-03T23:15:40.647" v="385" actId="20577"/>
          <ac:spMkLst>
            <pc:docMk/>
            <pc:sldMk cId="3338402840" sldId="302"/>
            <ac:spMk id="3" creationId="{357FEB62-B2FB-4942-833A-1F4A0939124D}"/>
          </ac:spMkLst>
        </pc:spChg>
        <pc:picChg chg="del">
          <ac:chgData name="Stefan Knights" userId="3d0c86cdbd793e4c" providerId="LiveId" clId="{DA34C557-495C-4505-AD4D-987090239242}" dt="2023-03-03T23:15:46.252" v="386" actId="21"/>
          <ac:picMkLst>
            <pc:docMk/>
            <pc:sldMk cId="3338402840" sldId="302"/>
            <ac:picMk id="5" creationId="{EF30BC73-B757-A978-E878-CE026F98055E}"/>
          </ac:picMkLst>
        </pc:picChg>
        <pc:picChg chg="add mod">
          <ac:chgData name="Stefan Knights" userId="3d0c86cdbd793e4c" providerId="LiveId" clId="{DA34C557-495C-4505-AD4D-987090239242}" dt="2023-03-03T23:16:01.287" v="389" actId="27614"/>
          <ac:picMkLst>
            <pc:docMk/>
            <pc:sldMk cId="3338402840" sldId="302"/>
            <ac:picMk id="6" creationId="{3052D988-1335-BCBF-287F-BDC6B0FDB13E}"/>
          </ac:picMkLst>
        </pc:picChg>
      </pc:sldChg>
      <pc:sldChg chg="addSp delSp modSp add mod">
        <pc:chgData name="Stefan Knights" userId="3d0c86cdbd793e4c" providerId="LiveId" clId="{DA34C557-495C-4505-AD4D-987090239242}" dt="2023-03-03T23:20:52.244" v="409" actId="14100"/>
        <pc:sldMkLst>
          <pc:docMk/>
          <pc:sldMk cId="4234196846" sldId="303"/>
        </pc:sldMkLst>
        <pc:spChg chg="del">
          <ac:chgData name="Stefan Knights" userId="3d0c86cdbd793e4c" providerId="LiveId" clId="{DA34C557-495C-4505-AD4D-987090239242}" dt="2023-03-03T23:20:25.573" v="405" actId="21"/>
          <ac:spMkLst>
            <pc:docMk/>
            <pc:sldMk cId="4234196846" sldId="303"/>
            <ac:spMk id="3" creationId="{357FEB62-B2FB-4942-833A-1F4A0939124D}"/>
          </ac:spMkLst>
        </pc:spChg>
        <pc:spChg chg="add del mod">
          <ac:chgData name="Stefan Knights" userId="3d0c86cdbd793e4c" providerId="LiveId" clId="{DA34C557-495C-4505-AD4D-987090239242}" dt="2023-03-03T23:20:45.174" v="408" actId="21"/>
          <ac:spMkLst>
            <pc:docMk/>
            <pc:sldMk cId="4234196846" sldId="303"/>
            <ac:spMk id="8" creationId="{77556E2E-B0F2-739A-FC04-EA626B27FCD5}"/>
          </ac:spMkLst>
        </pc:spChg>
        <pc:picChg chg="add mod">
          <ac:chgData name="Stefan Knights" userId="3d0c86cdbd793e4c" providerId="LiveId" clId="{DA34C557-495C-4505-AD4D-987090239242}" dt="2023-03-03T23:20:52.244" v="409" actId="14100"/>
          <ac:picMkLst>
            <pc:docMk/>
            <pc:sldMk cId="4234196846" sldId="303"/>
            <ac:picMk id="5" creationId="{50CE58D3-FE90-8C41-0360-1BC0C6EE0E61}"/>
          </ac:picMkLst>
        </pc:picChg>
        <pc:picChg chg="del">
          <ac:chgData name="Stefan Knights" userId="3d0c86cdbd793e4c" providerId="LiveId" clId="{DA34C557-495C-4505-AD4D-987090239242}" dt="2023-03-03T23:18:55.070" v="392" actId="21"/>
          <ac:picMkLst>
            <pc:docMk/>
            <pc:sldMk cId="4234196846" sldId="303"/>
            <ac:picMk id="6" creationId="{3052D988-1335-BCBF-287F-BDC6B0FDB13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CAEA1-4E8F-4754-86F3-04FBEADB7C55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56339-605D-479E-9F39-36C2A620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6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5E0C-0CB4-4D7E-B445-E9359938428A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8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5D73-2456-4D0E-98D2-72C0D1F36346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1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19A07B-F693-47CE-9A96-D8F3B5983A9F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4D610D-4E8B-4DDA-A6E3-7783EA7D4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07B-F693-47CE-9A96-D8F3B5983A9F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610D-4E8B-4DDA-A6E3-7783EA7D4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07B-F693-47CE-9A96-D8F3B5983A9F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610D-4E8B-4DDA-A6E3-7783EA7D4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F6D99B-EB78-498D-A78F-6AF2E0B24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2167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uild="p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F8F7-CC4E-4397-AC1D-F5ED478D98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216424"/>
      </p:ext>
    </p:extLst>
  </p:cSld>
  <p:clrMapOvr>
    <a:masterClrMapping/>
  </p:clrMapOvr>
  <p:transition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E897-341D-4CE1-ABF4-376EDB5834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73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8FED-823E-4A97-885E-02F4A0500D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35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B94E-B10A-409E-A6DC-3A3EE8C0B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90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33CB-2F4F-4798-A4BF-5DBC569B618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1063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56ED-35FA-40D6-B293-194733077B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4743"/>
      </p:ext>
    </p:extLst>
  </p:cSld>
  <p:clrMapOvr>
    <a:masterClrMapping/>
  </p:clrMapOvr>
  <p:transition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7619-F111-447C-B251-A2097BB9831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48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07B-F693-47CE-9A96-D8F3B5983A9F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610D-4E8B-4DDA-A6E3-7783EA7D4C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7040AE-2E35-468A-A958-D3952CC99D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29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A90-CB7B-430F-AD65-A2D6E79A8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63"/>
      </p:ext>
    </p:extLst>
  </p:cSld>
  <p:clrMapOvr>
    <a:masterClrMapping/>
  </p:clrMapOvr>
  <p:transition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DABF-5120-440B-8239-70260EC3ED3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14469"/>
      </p:ext>
    </p:extLst>
  </p:cSld>
  <p:clrMapOvr>
    <a:masterClrMapping/>
  </p:clrMapOvr>
  <p:transition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F6D99B-EB78-498D-A78F-6AF2E0B24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5495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uild="p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F8F7-CC4E-4397-AC1D-F5ED478D98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1939326"/>
      </p:ext>
    </p:extLst>
  </p:cSld>
  <p:clrMapOvr>
    <a:masterClrMapping/>
  </p:clrMapOvr>
  <p:transition>
    <p:cover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E897-341D-4CE1-ABF4-376EDB5834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5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8FED-823E-4A97-885E-02F4A0500D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054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B94E-B10A-409E-A6DC-3A3EE8C0B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38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33CB-2F4F-4798-A4BF-5DBC569B618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275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56ED-35FA-40D6-B293-194733077B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62005"/>
      </p:ext>
    </p:extLst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07B-F693-47CE-9A96-D8F3B5983A9F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610D-4E8B-4DDA-A6E3-7783EA7D4C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7619-F111-447C-B251-A2097BB9831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52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7040AE-2E35-468A-A958-D3952CC99D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24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A90-CB7B-430F-AD65-A2D6E79A8F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31167"/>
      </p:ext>
    </p:extLst>
  </p:cSld>
  <p:clrMapOvr>
    <a:masterClrMapping/>
  </p:clrMapOvr>
  <p:transition>
    <p:cover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DABF-5120-440B-8239-70260EC3ED3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95561"/>
      </p:ext>
    </p:extLst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07B-F693-47CE-9A96-D8F3B5983A9F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610D-4E8B-4DDA-A6E3-7783EA7D4C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07B-F693-47CE-9A96-D8F3B5983A9F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610D-4E8B-4DDA-A6E3-7783EA7D4C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07B-F693-47CE-9A96-D8F3B5983A9F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610D-4E8B-4DDA-A6E3-7783EA7D4C4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A07B-F693-47CE-9A96-D8F3B5983A9F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610D-4E8B-4DDA-A6E3-7783EA7D4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919A07B-F693-47CE-9A96-D8F3B5983A9F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610D-4E8B-4DDA-A6E3-7783EA7D4C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19A07B-F693-47CE-9A96-D8F3B5983A9F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4D610D-4E8B-4DDA-A6E3-7783EA7D4C4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919A07B-F693-47CE-9A96-D8F3B5983A9F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4D610D-4E8B-4DDA-A6E3-7783EA7D4C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35153F-B52A-42B1-9BEE-4D1FF288654D}" type="slidenum">
              <a:rPr lang="en-US" smtClean="0">
                <a:solidFill>
                  <a:prstClr val="black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9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35153F-B52A-42B1-9BEE-4D1FF288654D}" type="slidenum">
              <a:rPr lang="en-US" smtClean="0">
                <a:solidFill>
                  <a:prstClr val="black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1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en-GB" sz="3000" b="1" dirty="0"/>
              <a:t>Reflections on the Setting Up of the Seychelles Law Commission</a:t>
            </a:r>
            <a:endParaRPr lang="en-US" sz="3000" b="1" dirty="0"/>
          </a:p>
          <a:p>
            <a:pPr marL="109728" indent="0" algn="ctr">
              <a:buNone/>
            </a:pPr>
            <a:endParaRPr lang="en-TT" sz="3000" dirty="0"/>
          </a:p>
          <a:p>
            <a:pPr marL="109728" indent="0" algn="ctr">
              <a:buNone/>
            </a:pPr>
            <a:endParaRPr lang="en-TT" sz="3000" dirty="0"/>
          </a:p>
          <a:p>
            <a:pPr algn="ctr">
              <a:buNone/>
            </a:pPr>
            <a:r>
              <a:rPr lang="en-US" sz="3000" dirty="0"/>
              <a:t>Venue: The </a:t>
            </a:r>
            <a:r>
              <a:rPr lang="en-US" sz="3000" dirty="0" err="1"/>
              <a:t>Cidade</a:t>
            </a:r>
            <a:r>
              <a:rPr lang="en-US" sz="3000" dirty="0"/>
              <a:t> De Goa Resort, Goa, India, on 4 March, 2023 </a:t>
            </a:r>
          </a:p>
          <a:p>
            <a:pPr algn="ctr">
              <a:buNone/>
            </a:pPr>
            <a:endParaRPr lang="en-US" sz="3000" dirty="0"/>
          </a:p>
          <a:p>
            <a:pPr algn="ctr">
              <a:buNone/>
            </a:pPr>
            <a:endParaRPr lang="en-US" sz="3000" dirty="0"/>
          </a:p>
          <a:p>
            <a:pPr algn="ctr">
              <a:buNone/>
            </a:pPr>
            <a:r>
              <a:rPr lang="en-US" sz="3000" dirty="0"/>
              <a:t>                    </a:t>
            </a:r>
            <a:r>
              <a:rPr lang="en-US" sz="2000" dirty="0"/>
              <a:t>Mr. Stefan R. Knights, </a:t>
            </a:r>
          </a:p>
          <a:p>
            <a:pPr algn="ctr">
              <a:buNone/>
            </a:pPr>
            <a:r>
              <a:rPr lang="en-US" sz="2000" dirty="0"/>
              <a:t>                                               Consultant to Attorney General’s    		        Chambers, Seychelles</a:t>
            </a:r>
          </a:p>
          <a:p>
            <a:pPr algn="ctr">
              <a:buNone/>
            </a:pPr>
            <a:r>
              <a:rPr lang="en-GB" sz="3000" dirty="0"/>
              <a:t>                        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Commonwealth Association of Law Reform Agencies Conference, 2023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6016499"/>
      </p:ext>
    </p:extLst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05BF11-5994-403E-8A75-897870B43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0591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Rethinking our approach to the Gazette </a:t>
            </a:r>
          </a:p>
          <a:p>
            <a:pPr marL="109728" lvl="0" indent="0">
              <a:buNone/>
            </a:pPr>
            <a:endParaRPr lang="en-GB" dirty="0"/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7FEB62-B2FB-4942-833A-1F4A0939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Financial Challenges to Law Revision  </a:t>
            </a:r>
            <a:endParaRPr lang="es-E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FD0B7D9-7047-347C-C59E-F36302C8B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305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7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3F22247-0BAE-1199-AC7C-954D9DB0C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6858000" cy="56388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FBDAEB-6C3A-4DF0-BF53-0B88C2D2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1"/>
            <a:ext cx="8458200" cy="838200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</a:rPr>
              <a:t>Law Revision Project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161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393BF7-4A5F-4068-B116-457AB8E0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41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1/3 of the National Budget allocated to the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Truth, Reconciliation and National Unity Commission; </a:t>
            </a:r>
          </a:p>
          <a:p>
            <a:pPr marL="109728" indent="0">
              <a:buNone/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Assets and Property of </a:t>
            </a:r>
            <a:r>
              <a:rPr lang="en-US" sz="2400" dirty="0" err="1">
                <a:cs typeface="Times New Roman" panose="02020603050405020304" pitchFamily="18" charset="0"/>
              </a:rPr>
              <a:t>the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Truth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Reconciliation and National Unity Commission</a:t>
            </a:r>
            <a:endParaRPr lang="en-GB" sz="2400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EE5E91-78CE-4DB4-9605-EE349B71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effectLst/>
              </a:rPr>
              <a:t>Financing Seychelles Law Commission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370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E901C6-3672-42BC-BEAF-0249A96D4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err="1"/>
              <a:t>Minister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Foreign</a:t>
            </a:r>
            <a:r>
              <a:rPr lang="es-ES" dirty="0"/>
              <a:t> </a:t>
            </a:r>
            <a:r>
              <a:rPr lang="es-ES" dirty="0" err="1"/>
              <a:t>Affairs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UPR </a:t>
            </a:r>
            <a:r>
              <a:rPr lang="es-ES" dirty="0" err="1"/>
              <a:t>Address</a:t>
            </a: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Vice </a:t>
            </a:r>
            <a:r>
              <a:rPr lang="es-ES" dirty="0" err="1"/>
              <a:t>President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Seychelles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National</a:t>
            </a:r>
            <a:r>
              <a:rPr lang="es-ES" dirty="0"/>
              <a:t> </a:t>
            </a:r>
            <a:r>
              <a:rPr lang="es-ES" dirty="0" err="1"/>
              <a:t>Assembly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Seychelles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36BAE-E3DD-4524-AA06-430F92E2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700" dirty="0">
                <a:effectLst/>
              </a:rPr>
              <a:t>Political Support for the Seychelles Law Commission</a:t>
            </a:r>
            <a:endParaRPr lang="es-ES" sz="3700" dirty="0"/>
          </a:p>
        </p:txBody>
      </p:sp>
    </p:spTree>
    <p:extLst>
      <p:ext uri="{BB962C8B-B14F-4D97-AF65-F5344CB8AC3E}">
        <p14:creationId xmlns:p14="http://schemas.microsoft.com/office/powerpoint/2010/main" val="422181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ECA981-100F-447F-B786-918F31C42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77" y="1424780"/>
            <a:ext cx="8534400" cy="515858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GB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 the Attorney General;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(b) a Justice of Appeal proposed by the President of the Court of Appeal of Seychelles;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 a Judge proposed by the Chief Justice;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(d) a member of the National Assembly proposed by the Speaker in consultation with the Leader of the Opposition and the Leader of Government Business;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(e) 2 Attorneys-at-Law proposed by the Attorney General in consultation with the Bar Association of Seychelles and Citizens Engagement Platform Seychelles;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(f) the Director who shall be an ex-officio member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598FD5-3429-4CC8-9742-F28AD4FD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effectLst/>
              </a:rPr>
              <a:t>Membership of the Law Commission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65460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ECA981-100F-447F-B786-918F31C42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Director will be the administrative head of the Commission and the Director shall be responsible for —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 the administration of the Commission;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(b) the conduct of legal research for the Commission;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 the preparation of draft legislation, reports and other documents for the use of the Commission;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(d) such other tasks that are necessary to ensure that the Commission fulfils its functions.</a:t>
            </a:r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598FD5-3429-4CC8-9742-F28AD4FD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effectLst/>
              </a:rPr>
              <a:t>Functions of the Directors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0793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ECA981-100F-447F-B786-918F31C42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Law Revision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Law Reform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Scrutiny of legislation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Law Reporting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Discussion Papers</a:t>
            </a:r>
            <a:endParaRPr lang="en-US" dirty="0"/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598FD5-3429-4CC8-9742-F28AD4FD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effectLst/>
              </a:rPr>
              <a:t>Main Functions of the Commission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44619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ECA981-100F-447F-B786-918F31C42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funds available to the Commission shall comprise —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 monies allocated by the National Assembly from the Consolidated Fund;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(b) monies given to the Commission by a foreign country, international organization or a non-governmental agency or body for a general or specific purpose, or for the remuneration and benefit of a consultant;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 donations, endowments and other gifts received by the Commission on the approval of the Minister.</a:t>
            </a:r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598FD5-3429-4CC8-9742-F28AD4FD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effectLst/>
              </a:rPr>
              <a:t>Financial Provisions 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54121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ECA981-100F-447F-B786-918F31C42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dirty="0"/>
              <a:t>Operational matters – rules, policies, </a:t>
            </a:r>
            <a:r>
              <a:rPr lang="en-US" dirty="0" err="1"/>
              <a:t>programme</a:t>
            </a:r>
            <a:r>
              <a:rPr lang="en-US" dirty="0"/>
              <a:t> of work for 2023/24 </a:t>
            </a:r>
            <a:r>
              <a:rPr lang="en-US" dirty="0" err="1"/>
              <a:t>etc</a:t>
            </a:r>
            <a:endParaRPr lang="en-US" dirty="0"/>
          </a:p>
          <a:p>
            <a:pPr marL="109728" lvl="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/>
              <a:t>Recruitment of Staff 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/>
              <a:t>Setting up of Office </a:t>
            </a:r>
            <a:endParaRPr lang="es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598FD5-3429-4CC8-9742-F28AD4FD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>
                <a:effectLst/>
              </a:rPr>
              <a:t>Ongoing Work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4233343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ECA981-100F-447F-B786-918F31C42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Development of work programme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Comparative legal research skills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Post-legislative scrutiny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Partnerships amongst Commissions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Collaborations with other organizations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Great platform for engagement and networking</a:t>
            </a:r>
            <a:endParaRPr lang="en-US" dirty="0"/>
          </a:p>
          <a:p>
            <a:pPr marL="109728" lv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598FD5-3429-4CC8-9742-F28AD4FD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>
                <a:effectLst/>
              </a:rPr>
              <a:t>Recommendations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53955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1524000"/>
            <a:ext cx="7408333" cy="4419600"/>
          </a:xfrm>
        </p:spPr>
        <p:txBody>
          <a:bodyPr>
            <a:normAutofit/>
          </a:bodyPr>
          <a:lstStyle/>
          <a:p>
            <a:pPr lvl="0" algn="just"/>
            <a:r>
              <a:rPr lang="en-GB" dirty="0">
                <a:solidFill>
                  <a:srgbClr val="00B050"/>
                </a:solidFill>
                <a:latin typeface="Palatino Linotype" pitchFamily="18" charset="0"/>
              </a:rPr>
              <a:t>To highlight and discuss the factors that influenced the enactment of the Law Commission Act, 2022.  </a:t>
            </a:r>
          </a:p>
          <a:p>
            <a:pPr marL="109728" lvl="0" indent="0" algn="just">
              <a:buNone/>
            </a:pPr>
            <a:endParaRPr lang="en-GB" dirty="0">
              <a:solidFill>
                <a:srgbClr val="00B050"/>
              </a:solidFill>
              <a:latin typeface="Palatino Linotype" pitchFamily="18" charset="0"/>
            </a:endParaRPr>
          </a:p>
          <a:p>
            <a:pPr lvl="0" algn="just"/>
            <a:r>
              <a:rPr lang="en-GB" dirty="0">
                <a:solidFill>
                  <a:srgbClr val="00B050"/>
                </a:solidFill>
                <a:latin typeface="Palatino Linotype" pitchFamily="18" charset="0"/>
              </a:rPr>
              <a:t>To highlight some of the key features of the Law Commission Act, 2022.</a:t>
            </a:r>
          </a:p>
          <a:p>
            <a:pPr marL="109728" lvl="0" indent="0" algn="just">
              <a:buNone/>
            </a:pPr>
            <a:endParaRPr lang="en-US" dirty="0">
              <a:solidFill>
                <a:srgbClr val="00B050"/>
              </a:solidFill>
              <a:latin typeface="Palatino Linotype" pitchFamily="18" charset="0"/>
            </a:endParaRPr>
          </a:p>
          <a:p>
            <a:pPr lvl="0" algn="just"/>
            <a:r>
              <a:rPr lang="en-GB" dirty="0">
                <a:solidFill>
                  <a:srgbClr val="00B050"/>
                </a:solidFill>
                <a:latin typeface="Palatino Linotype" pitchFamily="18" charset="0"/>
              </a:rPr>
              <a:t>To highlight a few recommendations that CALRAs can consider in terms of supporting new law reform agencies.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430459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Mr. Stefan R. Knights</a:t>
            </a:r>
          </a:p>
          <a:p>
            <a:pPr marL="109728" indent="0" algn="r">
              <a:buNone/>
            </a:pPr>
            <a:r>
              <a:rPr lang="en-GB" dirty="0"/>
              <a:t>Consultant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01478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91252"/>
      </p:ext>
    </p:extLst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F10368-E90F-42C5-AD10-660292EC1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718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Attorney-at-Law and Legislative Counsel</a:t>
            </a:r>
          </a:p>
          <a:p>
            <a:pPr marL="109728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PhD Candidate in the area of Law Reform (IALS, University of London)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Currently responsible for establishing the Seychelles Law Commission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Experience managing Law Reform and Law Revision Projects in various </a:t>
            </a:r>
            <a:r>
              <a:rPr lang="en-GB" dirty="0" err="1"/>
              <a:t>jurisidctions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Recipient of Commonwealth Scholarship to study at the University of St Andrews (Scotland)    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C99677-6159-4C6A-800A-DC450824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the Presenter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179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05BF11-5994-403E-8A75-897870B43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7FEB62-B2FB-4942-833A-1F4A0939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Seychelles Legal History  </a:t>
            </a:r>
            <a:endParaRPr lang="es-ES" dirty="0"/>
          </a:p>
        </p:txBody>
      </p:sp>
      <p:pic>
        <p:nvPicPr>
          <p:cNvPr id="5" name="Picture 4" descr="Map">
            <a:extLst>
              <a:ext uri="{FF2B5EF4-FFF2-40B4-BE49-F238E27FC236}">
                <a16:creationId xmlns:a16="http://schemas.microsoft.com/office/drawing/2014/main" id="{969FB0DD-F4D8-7614-8ADB-F551610B8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81328"/>
            <a:ext cx="8991600" cy="42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7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05BF11-5994-403E-8A75-897870B43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7FEB62-B2FB-4942-833A-1F4A0939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Seychelles Legal History  </a:t>
            </a:r>
            <a:endParaRPr lang="es-ES" dirty="0"/>
          </a:p>
        </p:txBody>
      </p:sp>
      <p:pic>
        <p:nvPicPr>
          <p:cNvPr id="6" name="Picture 5" descr="A picture containing nature, shore">
            <a:extLst>
              <a:ext uri="{FF2B5EF4-FFF2-40B4-BE49-F238E27FC236}">
                <a16:creationId xmlns:a16="http://schemas.microsoft.com/office/drawing/2014/main" id="{EA1756C0-D869-FDBD-D687-6F8353A60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99"/>
            <a:ext cx="9144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1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05BF11-5994-403E-8A75-897870B43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7FEB62-B2FB-4942-833A-1F4A0939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Seychelles Legal History  </a:t>
            </a:r>
            <a:endParaRPr lang="es-ES" dirty="0"/>
          </a:p>
        </p:txBody>
      </p:sp>
      <p:pic>
        <p:nvPicPr>
          <p:cNvPr id="5" name="Picture 4" descr="A picture containing text, whiteboard">
            <a:extLst>
              <a:ext uri="{FF2B5EF4-FFF2-40B4-BE49-F238E27FC236}">
                <a16:creationId xmlns:a16="http://schemas.microsoft.com/office/drawing/2014/main" id="{EF30BC73-B757-A978-E878-CE026F980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81328"/>
            <a:ext cx="8610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2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05BF11-5994-403E-8A75-897870B43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7FEB62-B2FB-4942-833A-1F4A0939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Calls for Law Reform  </a:t>
            </a:r>
            <a:endParaRPr lang="es-E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052D988-1335-BCBF-287F-BDC6B0FDB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00200"/>
            <a:ext cx="49244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0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05BF11-5994-403E-8A75-897870B43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s-ES" dirty="0"/>
          </a:p>
        </p:txBody>
      </p:sp>
      <p:pic>
        <p:nvPicPr>
          <p:cNvPr id="5" name="Picture 4" descr="A black and white document&#10;&#10;Description automatically generated with medium confidence">
            <a:extLst>
              <a:ext uri="{FF2B5EF4-FFF2-40B4-BE49-F238E27FC236}">
                <a16:creationId xmlns:a16="http://schemas.microsoft.com/office/drawing/2014/main" id="{50CE58D3-FE90-8C41-0360-1BC0C6EE0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"/>
            <a:ext cx="7620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9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05BF11-5994-403E-8A75-897870B43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Visit to the Mauritius Law Reform Commission and Law Revision Unit in the Mauritius Attorney General’s Chambers; </a:t>
            </a:r>
          </a:p>
          <a:p>
            <a:pPr marL="109728" indent="0">
              <a:buNone/>
            </a:pPr>
            <a:endParaRPr lang="en-GB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Visit to the Cayman Islands Law Reform Commission and Office of the Law Revision Commissioner</a:t>
            </a:r>
          </a:p>
          <a:p>
            <a:pPr marL="109728" indent="0">
              <a:buNone/>
            </a:pPr>
            <a:endParaRPr lang="en-GB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 Analysis of laws on law reform and law revision in the Bahamas; Jamaica; St Kitts and Nevis; Vanuatu; Fiji and Samoa.   </a:t>
            </a:r>
            <a:endParaRPr lang="en-US" dirty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7FEB62-B2FB-4942-833A-1F4A0939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Implementing the Attorney General’s Vision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0785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870</TotalTime>
  <Words>655</Words>
  <Application>Microsoft Office PowerPoint</Application>
  <PresentationFormat>On-screen Show (4:3)</PresentationFormat>
  <Paragraphs>103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Lucida Sans Unicode</vt:lpstr>
      <vt:lpstr>Palatino Linotype</vt:lpstr>
      <vt:lpstr>Verdana</vt:lpstr>
      <vt:lpstr>Wingdings</vt:lpstr>
      <vt:lpstr>Wingdings 2</vt:lpstr>
      <vt:lpstr>Wingdings 3</vt:lpstr>
      <vt:lpstr>Concourse</vt:lpstr>
      <vt:lpstr>1_Concourse</vt:lpstr>
      <vt:lpstr>2_Concourse</vt:lpstr>
      <vt:lpstr>Commonwealth Association of Law Reform Agencies Conference, 2023</vt:lpstr>
      <vt:lpstr>OBJECTIVES</vt:lpstr>
      <vt:lpstr>About the Presenter </vt:lpstr>
      <vt:lpstr>Seychelles Legal History  </vt:lpstr>
      <vt:lpstr>Seychelles Legal History  </vt:lpstr>
      <vt:lpstr>Seychelles Legal History  </vt:lpstr>
      <vt:lpstr>Calls for Law Reform  </vt:lpstr>
      <vt:lpstr>PowerPoint Presentation</vt:lpstr>
      <vt:lpstr>Implementing the Attorney General’s Vision </vt:lpstr>
      <vt:lpstr>Financial Challenges to Law Revision  </vt:lpstr>
      <vt:lpstr>Law Revision Project</vt:lpstr>
      <vt:lpstr>Financing Seychelles Law Commission</vt:lpstr>
      <vt:lpstr>Political Support for the Seychelles Law Commission</vt:lpstr>
      <vt:lpstr>Membership of the Law Commission</vt:lpstr>
      <vt:lpstr>Functions of the Directors</vt:lpstr>
      <vt:lpstr>Main Functions of the Commission</vt:lpstr>
      <vt:lpstr>Financial Provisions </vt:lpstr>
      <vt:lpstr>Ongoing Work</vt:lpstr>
      <vt:lpstr>Recommendations</vt:lpstr>
      <vt:lpstr>Thank you!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outcomes at the Regional Workshop on the Implementation of Rio Principle 10 in the Caribbean Region</dc:title>
  <dc:creator>Stefan Knights Esq</dc:creator>
  <cp:lastModifiedBy>Stefan Knights</cp:lastModifiedBy>
  <cp:revision>56</cp:revision>
  <dcterms:created xsi:type="dcterms:W3CDTF">2013-11-16T12:46:45Z</dcterms:created>
  <dcterms:modified xsi:type="dcterms:W3CDTF">2023-03-04T02:56:29Z</dcterms:modified>
</cp:coreProperties>
</file>