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43443D-F053-446E-9EBE-FC36B38DED29}" v="16" dt="2023-02-27T12:06:24.3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colm Mcmillan" userId="804b4561-6a11-4665-b2c7-79d4573a56b3" providerId="ADAL" clId="{1243443D-F053-446E-9EBE-FC36B38DED29}"/>
    <pc:docChg chg="undo custSel addSld delSld modSld">
      <pc:chgData name="Malcolm Mcmillan" userId="804b4561-6a11-4665-b2c7-79d4573a56b3" providerId="ADAL" clId="{1243443D-F053-446E-9EBE-FC36B38DED29}" dt="2023-02-27T12:07:59.319" v="2202" actId="1076"/>
      <pc:docMkLst>
        <pc:docMk/>
      </pc:docMkLst>
      <pc:sldChg chg="addSp modSp mod">
        <pc:chgData name="Malcolm Mcmillan" userId="804b4561-6a11-4665-b2c7-79d4573a56b3" providerId="ADAL" clId="{1243443D-F053-446E-9EBE-FC36B38DED29}" dt="2023-02-27T12:05:30.532" v="2184" actId="1076"/>
        <pc:sldMkLst>
          <pc:docMk/>
          <pc:sldMk cId="3900064447" sldId="257"/>
        </pc:sldMkLst>
        <pc:spChg chg="add mod">
          <ac:chgData name="Malcolm Mcmillan" userId="804b4561-6a11-4665-b2c7-79d4573a56b3" providerId="ADAL" clId="{1243443D-F053-446E-9EBE-FC36B38DED29}" dt="2023-02-27T12:05:15.501" v="2181" actId="14100"/>
          <ac:spMkLst>
            <pc:docMk/>
            <pc:sldMk cId="3900064447" sldId="257"/>
            <ac:spMk id="5" creationId="{1236220F-DFCA-D7D6-9C1C-6FBD521CDCB9}"/>
          </ac:spMkLst>
        </pc:spChg>
        <pc:spChg chg="mod">
          <ac:chgData name="Malcolm Mcmillan" userId="804b4561-6a11-4665-b2c7-79d4573a56b3" providerId="ADAL" clId="{1243443D-F053-446E-9EBE-FC36B38DED29}" dt="2023-02-24T10:43:17.080" v="1756" actId="1076"/>
          <ac:spMkLst>
            <pc:docMk/>
            <pc:sldMk cId="3900064447" sldId="257"/>
            <ac:spMk id="11" creationId="{AF1DF949-0EE3-E889-278C-53A7DD85B91E}"/>
          </ac:spMkLst>
        </pc:spChg>
        <pc:spChg chg="mod">
          <ac:chgData name="Malcolm Mcmillan" userId="804b4561-6a11-4665-b2c7-79d4573a56b3" providerId="ADAL" clId="{1243443D-F053-446E-9EBE-FC36B38DED29}" dt="2023-02-27T12:04:11.643" v="2175" actId="20577"/>
          <ac:spMkLst>
            <pc:docMk/>
            <pc:sldMk cId="3900064447" sldId="257"/>
            <ac:spMk id="12" creationId="{8A0F1FE1-9E44-C535-022E-0D1840894915}"/>
          </ac:spMkLst>
        </pc:spChg>
        <pc:picChg chg="add mod">
          <ac:chgData name="Malcolm Mcmillan" userId="804b4561-6a11-4665-b2c7-79d4573a56b3" providerId="ADAL" clId="{1243443D-F053-446E-9EBE-FC36B38DED29}" dt="2023-02-27T12:05:30.532" v="2184" actId="1076"/>
          <ac:picMkLst>
            <pc:docMk/>
            <pc:sldMk cId="3900064447" sldId="257"/>
            <ac:picMk id="4" creationId="{3F8954D9-BB8E-C65A-B3D2-3252215B3981}"/>
          </ac:picMkLst>
        </pc:picChg>
      </pc:sldChg>
      <pc:sldChg chg="addSp delSp modSp mod">
        <pc:chgData name="Malcolm Mcmillan" userId="804b4561-6a11-4665-b2c7-79d4573a56b3" providerId="ADAL" clId="{1243443D-F053-446E-9EBE-FC36B38DED29}" dt="2023-02-27T12:07:59.319" v="2202" actId="1076"/>
        <pc:sldMkLst>
          <pc:docMk/>
          <pc:sldMk cId="2665745791" sldId="258"/>
        </pc:sldMkLst>
        <pc:spChg chg="add del mod">
          <ac:chgData name="Malcolm Mcmillan" userId="804b4561-6a11-4665-b2c7-79d4573a56b3" providerId="ADAL" clId="{1243443D-F053-446E-9EBE-FC36B38DED29}" dt="2023-02-27T12:03:53.987" v="2172" actId="478"/>
          <ac:spMkLst>
            <pc:docMk/>
            <pc:sldMk cId="2665745791" sldId="258"/>
            <ac:spMk id="4" creationId="{84F49F70-441E-2DA8-0DA8-B84DB4058198}"/>
          </ac:spMkLst>
        </pc:spChg>
        <pc:spChg chg="mod">
          <ac:chgData name="Malcolm Mcmillan" userId="804b4561-6a11-4665-b2c7-79d4573a56b3" providerId="ADAL" clId="{1243443D-F053-446E-9EBE-FC36B38DED29}" dt="2023-02-24T10:29:29.502" v="1116" actId="1076"/>
          <ac:spMkLst>
            <pc:docMk/>
            <pc:sldMk cId="2665745791" sldId="258"/>
            <ac:spMk id="6" creationId="{A53F80C3-B2FA-E07F-4AD4-A482EA953DAC}"/>
          </ac:spMkLst>
        </pc:spChg>
        <pc:spChg chg="mod">
          <ac:chgData name="Malcolm Mcmillan" userId="804b4561-6a11-4665-b2c7-79d4573a56b3" providerId="ADAL" clId="{1243443D-F053-446E-9EBE-FC36B38DED29}" dt="2023-02-27T12:07:41.450" v="2201" actId="20577"/>
          <ac:spMkLst>
            <pc:docMk/>
            <pc:sldMk cId="2665745791" sldId="258"/>
            <ac:spMk id="9" creationId="{DE9EE7DA-DF43-A755-D926-588588D8354F}"/>
          </ac:spMkLst>
        </pc:spChg>
        <pc:spChg chg="add mod">
          <ac:chgData name="Malcolm Mcmillan" userId="804b4561-6a11-4665-b2c7-79d4573a56b3" providerId="ADAL" clId="{1243443D-F053-446E-9EBE-FC36B38DED29}" dt="2023-02-27T12:07:01.921" v="2190" actId="1076"/>
          <ac:spMkLst>
            <pc:docMk/>
            <pc:sldMk cId="2665745791" sldId="258"/>
            <ac:spMk id="10" creationId="{9E0213B7-B829-7DE4-CAED-85646CEBBE76}"/>
          </ac:spMkLst>
        </pc:spChg>
        <pc:picChg chg="add del mod">
          <ac:chgData name="Malcolm Mcmillan" userId="804b4561-6a11-4665-b2c7-79d4573a56b3" providerId="ADAL" clId="{1243443D-F053-446E-9EBE-FC36B38DED29}" dt="2023-02-27T12:03:53.987" v="2172" actId="478"/>
          <ac:picMkLst>
            <pc:docMk/>
            <pc:sldMk cId="2665745791" sldId="258"/>
            <ac:picMk id="3" creationId="{F9D4761F-06FE-3052-18CB-1D972F31947D}"/>
          </ac:picMkLst>
        </pc:picChg>
        <pc:picChg chg="add mod">
          <ac:chgData name="Malcolm Mcmillan" userId="804b4561-6a11-4665-b2c7-79d4573a56b3" providerId="ADAL" clId="{1243443D-F053-446E-9EBE-FC36B38DED29}" dt="2023-02-27T12:07:59.319" v="2202" actId="1076"/>
          <ac:picMkLst>
            <pc:docMk/>
            <pc:sldMk cId="2665745791" sldId="258"/>
            <ac:picMk id="7" creationId="{997CA56B-DB03-5878-198B-BC809D8D59B4}"/>
          </ac:picMkLst>
        </pc:picChg>
      </pc:sldChg>
      <pc:sldChg chg="modSp mod">
        <pc:chgData name="Malcolm Mcmillan" userId="804b4561-6a11-4665-b2c7-79d4573a56b3" providerId="ADAL" clId="{1243443D-F053-446E-9EBE-FC36B38DED29}" dt="2023-02-26T10:30:55.860" v="2162" actId="255"/>
        <pc:sldMkLst>
          <pc:docMk/>
          <pc:sldMk cId="1757758387" sldId="259"/>
        </pc:sldMkLst>
        <pc:spChg chg="mod">
          <ac:chgData name="Malcolm Mcmillan" userId="804b4561-6a11-4665-b2c7-79d4573a56b3" providerId="ADAL" clId="{1243443D-F053-446E-9EBE-FC36B38DED29}" dt="2023-02-26T10:30:55.860" v="2162" actId="255"/>
          <ac:spMkLst>
            <pc:docMk/>
            <pc:sldMk cId="1757758387" sldId="259"/>
            <ac:spMk id="5" creationId="{F6EEF18F-A705-F17A-5115-807AF9AF79D6}"/>
          </ac:spMkLst>
        </pc:spChg>
      </pc:sldChg>
      <pc:sldChg chg="modSp mod">
        <pc:chgData name="Malcolm Mcmillan" userId="804b4561-6a11-4665-b2c7-79d4573a56b3" providerId="ADAL" clId="{1243443D-F053-446E-9EBE-FC36B38DED29}" dt="2023-02-26T10:21:48.867" v="2153" actId="20577"/>
        <pc:sldMkLst>
          <pc:docMk/>
          <pc:sldMk cId="2504010110" sldId="260"/>
        </pc:sldMkLst>
        <pc:spChg chg="mod">
          <ac:chgData name="Malcolm Mcmillan" userId="804b4561-6a11-4665-b2c7-79d4573a56b3" providerId="ADAL" clId="{1243443D-F053-446E-9EBE-FC36B38DED29}" dt="2023-02-26T10:21:48.867" v="2153" actId="20577"/>
          <ac:spMkLst>
            <pc:docMk/>
            <pc:sldMk cId="2504010110" sldId="260"/>
            <ac:spMk id="4" creationId="{A453F601-F03F-247E-F6AA-58B3ED739270}"/>
          </ac:spMkLst>
        </pc:spChg>
        <pc:picChg chg="mod">
          <ac:chgData name="Malcolm Mcmillan" userId="804b4561-6a11-4665-b2c7-79d4573a56b3" providerId="ADAL" clId="{1243443D-F053-446E-9EBE-FC36B38DED29}" dt="2023-02-24T10:39:30.778" v="1706" actId="1076"/>
          <ac:picMkLst>
            <pc:docMk/>
            <pc:sldMk cId="2504010110" sldId="260"/>
            <ac:picMk id="5" creationId="{5AA9A0CE-BD24-0AD5-9067-CE19A9C63A4F}"/>
          </ac:picMkLst>
        </pc:picChg>
      </pc:sldChg>
      <pc:sldChg chg="new del">
        <pc:chgData name="Malcolm Mcmillan" userId="804b4561-6a11-4665-b2c7-79d4573a56b3" providerId="ADAL" clId="{1243443D-F053-446E-9EBE-FC36B38DED29}" dt="2023-02-24T10:28:41.753" v="1114" actId="680"/>
        <pc:sldMkLst>
          <pc:docMk/>
          <pc:sldMk cId="1730358934" sldId="261"/>
        </pc:sldMkLst>
      </pc:sldChg>
      <pc:sldChg chg="addSp delSp modSp new mod">
        <pc:chgData name="Malcolm Mcmillan" userId="804b4561-6a11-4665-b2c7-79d4573a56b3" providerId="ADAL" clId="{1243443D-F053-446E-9EBE-FC36B38DED29}" dt="2023-02-24T10:53:19.342" v="1950" actId="27636"/>
        <pc:sldMkLst>
          <pc:docMk/>
          <pc:sldMk cId="2137863442" sldId="261"/>
        </pc:sldMkLst>
        <pc:spChg chg="del">
          <ac:chgData name="Malcolm Mcmillan" userId="804b4561-6a11-4665-b2c7-79d4573a56b3" providerId="ADAL" clId="{1243443D-F053-446E-9EBE-FC36B38DED29}" dt="2023-02-24T10:29:40.095" v="1117"/>
          <ac:spMkLst>
            <pc:docMk/>
            <pc:sldMk cId="2137863442" sldId="261"/>
            <ac:spMk id="2" creationId="{52853679-18DF-9837-B78A-05950FB3E5BF}"/>
          </ac:spMkLst>
        </pc:spChg>
        <pc:spChg chg="mod">
          <ac:chgData name="Malcolm Mcmillan" userId="804b4561-6a11-4665-b2c7-79d4573a56b3" providerId="ADAL" clId="{1243443D-F053-446E-9EBE-FC36B38DED29}" dt="2023-02-24T10:53:19.342" v="1950" actId="27636"/>
          <ac:spMkLst>
            <pc:docMk/>
            <pc:sldMk cId="2137863442" sldId="261"/>
            <ac:spMk id="3" creationId="{A2FFDA6B-3A16-3566-6F27-96ED933F3DAE}"/>
          </ac:spMkLst>
        </pc:spChg>
        <pc:spChg chg="add mod">
          <ac:chgData name="Malcolm Mcmillan" userId="804b4561-6a11-4665-b2c7-79d4573a56b3" providerId="ADAL" clId="{1243443D-F053-446E-9EBE-FC36B38DED29}" dt="2023-02-24T10:29:40.095" v="1117"/>
          <ac:spMkLst>
            <pc:docMk/>
            <pc:sldMk cId="2137863442" sldId="261"/>
            <ac:spMk id="4" creationId="{61CD77F4-A3E3-09FA-EF3E-EA1A021A6588}"/>
          </ac:spMkLst>
        </pc:spChg>
        <pc:picChg chg="add mod">
          <ac:chgData name="Malcolm Mcmillan" userId="804b4561-6a11-4665-b2c7-79d4573a56b3" providerId="ADAL" clId="{1243443D-F053-446E-9EBE-FC36B38DED29}" dt="2023-02-24T10:30:44.234" v="1120"/>
          <ac:picMkLst>
            <pc:docMk/>
            <pc:sldMk cId="2137863442" sldId="261"/>
            <ac:picMk id="5" creationId="{6C81FEB0-157E-C502-2F30-483BADB05CCD}"/>
          </ac:picMkLst>
        </pc:picChg>
      </pc:sldChg>
      <pc:sldChg chg="addSp delSp modSp new mod">
        <pc:chgData name="Malcolm Mcmillan" userId="804b4561-6a11-4665-b2c7-79d4573a56b3" providerId="ADAL" clId="{1243443D-F053-446E-9EBE-FC36B38DED29}" dt="2023-02-24T10:54:11.789" v="2071" actId="20577"/>
        <pc:sldMkLst>
          <pc:docMk/>
          <pc:sldMk cId="1280679680" sldId="262"/>
        </pc:sldMkLst>
        <pc:spChg chg="del">
          <ac:chgData name="Malcolm Mcmillan" userId="804b4561-6a11-4665-b2c7-79d4573a56b3" providerId="ADAL" clId="{1243443D-F053-446E-9EBE-FC36B38DED29}" dt="2023-02-24T10:43:26.353" v="1757"/>
          <ac:spMkLst>
            <pc:docMk/>
            <pc:sldMk cId="1280679680" sldId="262"/>
            <ac:spMk id="2" creationId="{3C92089C-37D3-A970-E5AD-86EDE8EB77DD}"/>
          </ac:spMkLst>
        </pc:spChg>
        <pc:spChg chg="mod">
          <ac:chgData name="Malcolm Mcmillan" userId="804b4561-6a11-4665-b2c7-79d4573a56b3" providerId="ADAL" clId="{1243443D-F053-446E-9EBE-FC36B38DED29}" dt="2023-02-24T10:54:11.789" v="2071" actId="20577"/>
          <ac:spMkLst>
            <pc:docMk/>
            <pc:sldMk cId="1280679680" sldId="262"/>
            <ac:spMk id="3" creationId="{858323F5-95E1-5246-6689-61A891023E81}"/>
          </ac:spMkLst>
        </pc:spChg>
        <pc:spChg chg="add mod">
          <ac:chgData name="Malcolm Mcmillan" userId="804b4561-6a11-4665-b2c7-79d4573a56b3" providerId="ADAL" clId="{1243443D-F053-446E-9EBE-FC36B38DED29}" dt="2023-02-24T10:43:26.353" v="1757"/>
          <ac:spMkLst>
            <pc:docMk/>
            <pc:sldMk cId="1280679680" sldId="262"/>
            <ac:spMk id="8" creationId="{3EE5E81D-B8DF-C42B-D8DB-05FC5C419999}"/>
          </ac:spMkLst>
        </pc:spChg>
        <pc:picChg chg="add mod">
          <ac:chgData name="Malcolm Mcmillan" userId="804b4561-6a11-4665-b2c7-79d4573a56b3" providerId="ADAL" clId="{1243443D-F053-446E-9EBE-FC36B38DED29}" dt="2023-02-24T10:39:40.481" v="1707"/>
          <ac:picMkLst>
            <pc:docMk/>
            <pc:sldMk cId="1280679680" sldId="262"/>
            <ac:picMk id="4" creationId="{742AD365-ED4F-3DE2-818B-C6A0587CC514}"/>
          </ac:picMkLst>
        </pc:picChg>
        <pc:picChg chg="add del mod">
          <ac:chgData name="Malcolm Mcmillan" userId="804b4561-6a11-4665-b2c7-79d4573a56b3" providerId="ADAL" clId="{1243443D-F053-446E-9EBE-FC36B38DED29}" dt="2023-02-24T10:40:59.433" v="1711" actId="21"/>
          <ac:picMkLst>
            <pc:docMk/>
            <pc:sldMk cId="1280679680" sldId="262"/>
            <ac:picMk id="5" creationId="{FCAE684E-99CF-A64B-ADE2-43EDFC1CD458}"/>
          </ac:picMkLst>
        </pc:picChg>
        <pc:picChg chg="add del mod">
          <ac:chgData name="Malcolm Mcmillan" userId="804b4561-6a11-4665-b2c7-79d4573a56b3" providerId="ADAL" clId="{1243443D-F053-446E-9EBE-FC36B38DED29}" dt="2023-02-24T10:40:55.057" v="1710" actId="21"/>
          <ac:picMkLst>
            <pc:docMk/>
            <pc:sldMk cId="1280679680" sldId="262"/>
            <ac:picMk id="6" creationId="{CBE9100E-3DD0-1556-E840-41D05942B22F}"/>
          </ac:picMkLst>
        </pc:picChg>
        <pc:picChg chg="add del mod">
          <ac:chgData name="Malcolm Mcmillan" userId="804b4561-6a11-4665-b2c7-79d4573a56b3" providerId="ADAL" clId="{1243443D-F053-446E-9EBE-FC36B38DED29}" dt="2023-02-24T10:42:47.141" v="1754"/>
          <ac:picMkLst>
            <pc:docMk/>
            <pc:sldMk cId="1280679680" sldId="262"/>
            <ac:picMk id="7" creationId="{453121B2-E378-2B8F-07AE-60BA01049EB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EF87A-5023-58B7-A6D8-02928687C7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9C45C-B6CC-8CA5-CBBC-0A270E96AF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D7F4A-0D05-A45F-CBBD-DEB1D63FD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B97A-405F-4A61-9410-57275D06BEC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19497-CFFD-1A34-225F-918A58E01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05A1E-4104-33F5-7050-7FDDC8569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482B-72EA-467A-9D57-AE4042D12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648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73BBD-E5AD-58B4-120C-C5BF9BFA0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F5DCA9-44BD-E4F3-22C1-09AFFDC37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47CC0-CCA0-D24F-35B7-6523B1317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B97A-405F-4A61-9410-57275D06BEC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CB820-5EF6-696B-1866-595385963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7621E-78ED-F2AA-F534-9C7117860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482B-72EA-467A-9D57-AE4042D12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86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072AE2-FE77-8F18-C142-73D68EAA8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5C17C9-97AF-9F9D-97CB-C59BFB96D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8FAAE-7A43-1E34-279E-39A1203E0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B97A-405F-4A61-9410-57275D06BEC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1FE6D-EEA2-E70C-F592-EE7F2FC76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B619F-4422-C90B-B117-160F6CFB9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482B-72EA-467A-9D57-AE4042D12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6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53916-B114-C5CC-44B2-301A5564F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A5E52-F70C-A6BC-D358-3E7A0C48F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67493-4346-71B1-0DBC-169268C2A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B97A-405F-4A61-9410-57275D06BEC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B47C4-52D9-F321-2B10-2E2091D87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A56DD-5FB5-4E6F-2A96-860D2FD0E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482B-72EA-467A-9D57-AE4042D12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2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521B2-8C26-9A7F-DA44-05873C4DB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FC397-66AD-C455-ABCF-DFC67FAD0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2CFA3-3861-83E1-609A-EE411E2B8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B97A-405F-4A61-9410-57275D06BEC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44753-A469-4BF5-587E-C93B9D5D6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2DA6F-A11F-60A7-A12E-C0F756E4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482B-72EA-467A-9D57-AE4042D12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1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EC8BE-66C9-CE90-2B4F-6E0D08235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7E33D-8441-E340-F608-BDD3E3982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4EA65-18B4-C2E1-5CED-BDF4D9E34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99516-9F18-3C20-236F-30472C70F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B97A-405F-4A61-9410-57275D06BEC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3D5080-5A7C-1973-1382-D8E66A0A4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1A1138-E8B7-3E73-8FE8-8BC253C8A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482B-72EA-467A-9D57-AE4042D12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78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6A1EF-2280-7C15-06D8-BD9DA1475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DFA95-49B9-C9F7-9342-246B9FB56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20E217-7586-AC9D-227C-56A0A8AE2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C4656C-8DE9-4EDE-6409-AEB5DA47B0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F605CC-1F30-5DAA-1CA7-EB61B07603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355C48-EC6A-BE7A-B1B0-B84F645A5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B97A-405F-4A61-9410-57275D06BEC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9C25B-0140-1892-F98C-1CF2A1704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019617-EE78-898B-BE01-D3D5AF40B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482B-72EA-467A-9D57-AE4042D12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7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70853-9371-6F03-8F88-D73E6535D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DED10B-B235-1D6A-86DF-EDBB68D60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B97A-405F-4A61-9410-57275D06BEC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8F22C-AF1D-0B0A-E63A-8DC3C0314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F74F07-9CDE-8608-12D3-C75877195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482B-72EA-467A-9D57-AE4042D12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52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E0CD61-FD19-A86D-0F16-733AA28A0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B97A-405F-4A61-9410-57275D06BEC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CE8AE3-5F94-71AE-71EE-11B3EB9C2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4FCF3D-8D36-AA47-3C67-AAAC83905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482B-72EA-467A-9D57-AE4042D12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61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CB6C2-1B3E-B01D-1D5B-75AC58220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A66E3-F0C7-10C1-CFA7-21F171E3D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313D12-DAB9-E91C-0546-4660EE2D1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4A52F1-6073-41EB-4CDB-27966B1C5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B97A-405F-4A61-9410-57275D06BEC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80CC8C-1371-16A7-F4A3-7A9CA61EE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8D4215-7BFD-2EF6-182E-E69164157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482B-72EA-467A-9D57-AE4042D12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7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21D95-EDB5-6047-04E8-A1DBC518D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513184-4E95-6852-801D-05921045B8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7C7469-C1BF-D63F-383B-69CFBE53D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E654E-7AE3-83DB-5A56-6B13C3C29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B97A-405F-4A61-9410-57275D06BEC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12D0A-3914-87FF-8754-06C9DE064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BEC75-FDF6-28FE-2B3E-715A5F1BF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7482B-72EA-467A-9D57-AE4042D12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82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B1BFB8-6CE6-AFF4-C7FD-75347B678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A0E59-E9E6-5FEA-53AC-EB1A51C95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AEAA6-34D1-4B64-0E75-7578991BE1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B97A-405F-4A61-9410-57275D06BEC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C8D9F-44A4-3FB3-9AA0-E8724754D0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38C1D-021C-25DE-8D06-DD28109FAF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7482B-72EA-467A-9D57-AE4042D12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09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s://tonyburgess1969.net/2016/07/01/happy-canada-day-2016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s://open.lib.umn.edu/worldgeography/chapter/4-4-canada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olrac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D44E3A-5618-4267-FA54-98840D3689EA}"/>
              </a:ext>
            </a:extLst>
          </p:cNvPr>
          <p:cNvSpPr txBox="1"/>
          <p:nvPr/>
        </p:nvSpPr>
        <p:spPr>
          <a:xfrm>
            <a:off x="3048000" y="3028891"/>
            <a:ext cx="609600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AU" sz="1800" b="1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</a:t>
            </a:r>
            <a:r>
              <a:rPr lang="en-AU" sz="1800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ommonwealth </a:t>
            </a:r>
            <a:r>
              <a:rPr lang="en-AU" sz="1800" b="1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</a:t>
            </a:r>
            <a:r>
              <a:rPr lang="en-AU" sz="1800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ssociation of </a:t>
            </a:r>
            <a:r>
              <a:rPr lang="en-AU" sz="1800" b="1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L</a:t>
            </a:r>
            <a:r>
              <a:rPr lang="en-AU" sz="1800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aw </a:t>
            </a:r>
            <a:r>
              <a:rPr lang="en-AU" sz="1800" b="1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R</a:t>
            </a:r>
            <a:r>
              <a:rPr lang="en-AU" sz="1800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eform </a:t>
            </a:r>
            <a:r>
              <a:rPr lang="en-AU" sz="1800" b="1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</a:t>
            </a:r>
            <a:r>
              <a:rPr lang="en-AU" sz="1800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gencies</a:t>
            </a:r>
            <a:endParaRPr lang="en-GB" sz="1800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en-AU" sz="1800" i="1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Encouraging international cooperation on law reform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F1DF949-0EE3-E889-278C-53A7DD85B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424" y="388650"/>
            <a:ext cx="9995527" cy="1325563"/>
          </a:xfrm>
        </p:spPr>
        <p:txBody>
          <a:bodyPr/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ommonwealth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ssociation of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L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aw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R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eform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gencies</a:t>
            </a:r>
            <a:b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AU" sz="1600" i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Encouraging international cooperation on law reform</a:t>
            </a:r>
            <a:b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A0F1FE1-9E44-C535-022E-0D1840894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864" y="1798880"/>
            <a:ext cx="8486995" cy="4906720"/>
          </a:xfrm>
        </p:spPr>
        <p:txBody>
          <a:bodyPr/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AU" sz="18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AU" sz="2400" b="1" dirty="0" err="1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CALRAs</a:t>
            </a:r>
            <a:r>
              <a:rPr lang="en-AU" sz="24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Conference 2023: Goa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AU" sz="2400" b="1" dirty="0">
                <a:solidFill>
                  <a:srgbClr val="4472C4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International Co-operation on Law Reform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AU" sz="2400" b="1" dirty="0">
                <a:solidFill>
                  <a:srgbClr val="4472C4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Federation of Law Reform Agencies of Canada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AU" sz="2400" b="1" dirty="0" err="1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FOLRAC</a:t>
            </a:r>
            <a:endParaRPr lang="en-AU" sz="2400" b="1" dirty="0">
              <a:solidFill>
                <a:srgbClr val="4472C4"/>
              </a:solidFill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endParaRPr lang="en-AU" sz="2400" b="1" dirty="0">
              <a:solidFill>
                <a:srgbClr val="4472C4"/>
              </a:solidFill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</a:endParaRPr>
          </a:p>
        </p:txBody>
      </p:sp>
      <p:pic>
        <p:nvPicPr>
          <p:cNvPr id="1027" name="Picture 1" descr="04 Arrows">
            <a:extLst>
              <a:ext uri="{FF2B5EF4-FFF2-40B4-BE49-F238E27FC236}">
                <a16:creationId xmlns:a16="http://schemas.microsoft.com/office/drawing/2014/main" id="{A2DFA146-5A2C-F83B-7E5C-B18A49A8B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2" t="14674" r="12186" b="17801"/>
          <a:stretch>
            <a:fillRect/>
          </a:stretch>
        </p:blipFill>
        <p:spPr bwMode="auto">
          <a:xfrm>
            <a:off x="1127050" y="256933"/>
            <a:ext cx="1173437" cy="1083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A red and white flag">
            <a:extLst>
              <a:ext uri="{FF2B5EF4-FFF2-40B4-BE49-F238E27FC236}">
                <a16:creationId xmlns:a16="http://schemas.microsoft.com/office/drawing/2014/main" id="{3F8954D9-BB8E-C65A-B3D2-3252215B39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117324" y="4686257"/>
            <a:ext cx="3783725" cy="18866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236220F-DFCA-D7D6-9C1C-6FBD521CDCB9}"/>
              </a:ext>
            </a:extLst>
          </p:cNvPr>
          <p:cNvSpPr txBox="1"/>
          <p:nvPr/>
        </p:nvSpPr>
        <p:spPr>
          <a:xfrm>
            <a:off x="4141075" y="6858000"/>
            <a:ext cx="37837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4" tooltip="https://tonyburgess1969.net/2016/07/01/happy-canada-day-2016/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5" tooltip="https://creativecommons.org/licenses/by-nc-sa/3.0/"/>
              </a:rPr>
              <a:t>CC BY-SA-NC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3900064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53F80C3-B2FA-E07F-4AD4-A482EA953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6896"/>
            <a:ext cx="10515600" cy="1240391"/>
          </a:xfrm>
        </p:spPr>
        <p:txBody>
          <a:bodyPr>
            <a:normAutofit/>
          </a:bodyPr>
          <a:lstStyle/>
          <a:p>
            <a:pPr algn="r"/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ommonwealth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ssociation of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L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aw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R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eform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gencies</a:t>
            </a:r>
            <a:b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AU" sz="1600" i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Encouraging international cooperation on law reform</a:t>
            </a:r>
            <a:endParaRPr lang="en-GB" sz="16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E9EE7DA-DF43-A755-D926-588588D83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					</a:t>
            </a:r>
            <a:r>
              <a:rPr lang="en-GB" b="1" dirty="0"/>
              <a:t>Members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/>
              <a:t>Alberta Law Reform Institute</a:t>
            </a:r>
          </a:p>
          <a:p>
            <a:pPr marL="0" indent="0">
              <a:buNone/>
            </a:pPr>
            <a:r>
              <a:rPr lang="en-GB" dirty="0"/>
              <a:t>British Columbia Law Institute</a:t>
            </a:r>
          </a:p>
          <a:p>
            <a:pPr marL="0" indent="0">
              <a:buNone/>
            </a:pPr>
            <a:r>
              <a:rPr lang="en-GB" dirty="0"/>
              <a:t>Manitoba Law Reform Commission</a:t>
            </a:r>
          </a:p>
          <a:p>
            <a:pPr marL="0" indent="0">
              <a:buNone/>
            </a:pPr>
            <a:r>
              <a:rPr lang="en-GB" dirty="0"/>
              <a:t>Access to Justice and Law Reform Institute of</a:t>
            </a:r>
          </a:p>
          <a:p>
            <a:pPr marL="0" indent="0">
              <a:buNone/>
            </a:pPr>
            <a:r>
              <a:rPr lang="en-GB" dirty="0"/>
              <a:t>  Nova Scotia</a:t>
            </a:r>
          </a:p>
          <a:p>
            <a:pPr marL="0" indent="0">
              <a:buNone/>
            </a:pPr>
            <a:r>
              <a:rPr lang="en-GB" dirty="0"/>
              <a:t>Law Commission of Ontario</a:t>
            </a:r>
          </a:p>
          <a:p>
            <a:pPr marL="0" indent="0">
              <a:buNone/>
            </a:pPr>
            <a:r>
              <a:rPr lang="en-GB" dirty="0"/>
              <a:t>Law Reform Commission of Saskatchewan</a:t>
            </a:r>
          </a:p>
          <a:p>
            <a:pPr marL="0" indent="0">
              <a:buNone/>
            </a:pPr>
            <a:r>
              <a:rPr lang="en-GB" dirty="0"/>
              <a:t>Institute Quebecois de Reform du Droit et de la Justice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1" descr="04 Arrows">
            <a:extLst>
              <a:ext uri="{FF2B5EF4-FFF2-40B4-BE49-F238E27FC236}">
                <a16:creationId xmlns:a16="http://schemas.microsoft.com/office/drawing/2014/main" id="{83990693-CAE5-B7F1-E46A-C2038DE48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2" t="14674" r="12186" b="17801"/>
          <a:stretch>
            <a:fillRect/>
          </a:stretch>
        </p:blipFill>
        <p:spPr bwMode="auto">
          <a:xfrm>
            <a:off x="838200" y="386896"/>
            <a:ext cx="1496824" cy="1080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Map">
            <a:extLst>
              <a:ext uri="{FF2B5EF4-FFF2-40B4-BE49-F238E27FC236}">
                <a16:creationId xmlns:a16="http://schemas.microsoft.com/office/drawing/2014/main" id="{997CA56B-DB03-5878-198B-BC809D8D59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629832" y="1592826"/>
            <a:ext cx="4376484" cy="367234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E0213B7-B829-7DE4-CAED-85646CEBBE76}"/>
              </a:ext>
            </a:extLst>
          </p:cNvPr>
          <p:cNvSpPr txBox="1"/>
          <p:nvPr/>
        </p:nvSpPr>
        <p:spPr>
          <a:xfrm>
            <a:off x="7914968" y="5373329"/>
            <a:ext cx="43764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4" tooltip="https://open.lib.umn.edu/worldgeography/chapter/4-4-canada/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5" tooltip="https://creativecommons.org/licenses/by-nc-sa/3.0/"/>
              </a:rPr>
              <a:t>CC BY-SA-NC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266574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425EA9-A619-673E-54F2-77CCDFE30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0697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ommonwealth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ssociation of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L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aw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R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eform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gencies</a:t>
            </a:r>
            <a:b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AU" sz="1600" i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Encouraging international cooperation on law reform</a:t>
            </a:r>
            <a:endParaRPr lang="en-GB" sz="1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6EEF18F-A705-F17A-5115-807AF9AF7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Leadership Team of 6, drawn from member agencies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Objectives are set out, and include </a:t>
            </a:r>
            <a:r>
              <a:rPr lang="en-GB" dirty="0" err="1"/>
              <a:t>eg</a:t>
            </a:r>
            <a:r>
              <a:rPr lang="en-GB" dirty="0"/>
              <a:t> to:</a:t>
            </a:r>
          </a:p>
          <a:p>
            <a:endParaRPr lang="en-GB" dirty="0"/>
          </a:p>
          <a:p>
            <a:pPr lvl="1"/>
            <a:r>
              <a:rPr lang="en-GB" sz="2800" dirty="0"/>
              <a:t> advance law reform in Canada; </a:t>
            </a:r>
          </a:p>
          <a:p>
            <a:pPr lvl="1"/>
            <a:r>
              <a:rPr lang="en-GB" sz="2800" dirty="0"/>
              <a:t>Encourage growth of co-operation between </a:t>
            </a:r>
            <a:r>
              <a:rPr lang="en-GB" sz="2800" dirty="0" err="1"/>
              <a:t>LRAs</a:t>
            </a:r>
            <a:endParaRPr lang="en-GB" sz="2800" dirty="0"/>
          </a:p>
          <a:p>
            <a:pPr lvl="1"/>
            <a:r>
              <a:rPr lang="en-GB" sz="2800" dirty="0"/>
              <a:t>Educate public on the role of </a:t>
            </a:r>
            <a:r>
              <a:rPr lang="en-GB" sz="2800" dirty="0" err="1"/>
              <a:t>LRAs</a:t>
            </a:r>
            <a:endParaRPr lang="en-GB" sz="2800" dirty="0"/>
          </a:p>
          <a:p>
            <a:pPr lvl="1"/>
            <a:r>
              <a:rPr lang="en-GB" sz="2800" dirty="0"/>
              <a:t>Provide a forum for </a:t>
            </a:r>
            <a:r>
              <a:rPr lang="en-GB" sz="2800" dirty="0" err="1"/>
              <a:t>LRAs</a:t>
            </a:r>
            <a:r>
              <a:rPr lang="en-GB" sz="2800" dirty="0"/>
              <a:t> to meet</a:t>
            </a:r>
          </a:p>
          <a:p>
            <a:pPr lvl="1"/>
            <a:r>
              <a:rPr lang="en-GB" sz="2800" dirty="0"/>
              <a:t>Co-operate with other organisations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pic>
        <p:nvPicPr>
          <p:cNvPr id="6" name="Picture 1" descr="04 Arrows">
            <a:extLst>
              <a:ext uri="{FF2B5EF4-FFF2-40B4-BE49-F238E27FC236}">
                <a16:creationId xmlns:a16="http://schemas.microsoft.com/office/drawing/2014/main" id="{829E0757-FA70-25EF-32AA-68315E9F1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2" t="14674" r="12186" b="17801"/>
          <a:stretch>
            <a:fillRect/>
          </a:stretch>
        </p:blipFill>
        <p:spPr bwMode="auto">
          <a:xfrm>
            <a:off x="838200" y="386896"/>
            <a:ext cx="1496824" cy="11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758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41AFC3-31FD-AC9F-EBA7-F5CC8B832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4698"/>
          </a:xfrm>
        </p:spPr>
        <p:txBody>
          <a:bodyPr>
            <a:normAutofit/>
          </a:bodyPr>
          <a:lstStyle/>
          <a:p>
            <a:pPr algn="r"/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ommonwealth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ssociation of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eform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gencies</a:t>
            </a:r>
            <a:br>
              <a:rPr lang="en-GB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AU" sz="1600" i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Encouraging international cooperation on law reform</a:t>
            </a:r>
            <a:endParaRPr lang="en-GB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53F601-F03F-247E-F6AA-58B3ED739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Background:  Uniform Law Conference of Canada</a:t>
            </a:r>
          </a:p>
          <a:p>
            <a:r>
              <a:rPr lang="en-GB" dirty="0"/>
              <a:t>1990 – </a:t>
            </a:r>
            <a:r>
              <a:rPr lang="en-GB" dirty="0" err="1"/>
              <a:t>FOLRAC</a:t>
            </a:r>
            <a:r>
              <a:rPr lang="en-GB" dirty="0"/>
              <a:t> incorporated;</a:t>
            </a:r>
          </a:p>
          <a:p>
            <a:r>
              <a:rPr lang="en-GB" dirty="0"/>
              <a:t> and 1990, first separate meeting of </a:t>
            </a:r>
            <a:r>
              <a:rPr lang="en-GB" dirty="0" err="1"/>
              <a:t>LRAs</a:t>
            </a:r>
            <a:r>
              <a:rPr lang="en-GB" dirty="0"/>
              <a:t> </a:t>
            </a:r>
            <a:r>
              <a:rPr lang="en-GB" dirty="0" err="1"/>
              <a:t>outwith</a:t>
            </a:r>
            <a:r>
              <a:rPr lang="en-GB" dirty="0"/>
              <a:t> Uniform Law Conference of Canada</a:t>
            </a:r>
          </a:p>
          <a:p>
            <a:r>
              <a:rPr lang="en-GB" dirty="0"/>
              <a:t>2010 Symposium: </a:t>
            </a:r>
            <a:r>
              <a:rPr lang="en-GB" dirty="0" err="1"/>
              <a:t>FOLRAC</a:t>
            </a:r>
            <a:r>
              <a:rPr lang="en-GB" dirty="0"/>
              <a:t> decision to focus on being a vehicle for Canada’s </a:t>
            </a:r>
            <a:r>
              <a:rPr lang="en-GB" dirty="0" err="1"/>
              <a:t>LRAs</a:t>
            </a:r>
            <a:r>
              <a:rPr lang="en-GB" dirty="0"/>
              <a:t> to share information and assist each other</a:t>
            </a:r>
          </a:p>
        </p:txBody>
      </p:sp>
      <p:pic>
        <p:nvPicPr>
          <p:cNvPr id="5" name="Picture 1" descr="04 Arrows">
            <a:extLst>
              <a:ext uri="{FF2B5EF4-FFF2-40B4-BE49-F238E27FC236}">
                <a16:creationId xmlns:a16="http://schemas.microsoft.com/office/drawing/2014/main" id="{5AA9A0CE-BD24-0AD5-9067-CE19A9C63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2" t="14674" r="12186" b="17801"/>
          <a:stretch>
            <a:fillRect/>
          </a:stretch>
        </p:blipFill>
        <p:spPr bwMode="auto">
          <a:xfrm>
            <a:off x="838200" y="444046"/>
            <a:ext cx="1496824" cy="112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4010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FDA6B-3A16-3566-6F27-96ED933F3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2087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FOLRAC</a:t>
            </a:r>
            <a:r>
              <a:rPr lang="en-GB" dirty="0"/>
              <a:t> Website: </a:t>
            </a:r>
            <a:r>
              <a:rPr lang="en-GB" dirty="0">
                <a:hlinkClick r:id="rId2"/>
              </a:rPr>
              <a:t>www.folrac.com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FOLRAC</a:t>
            </a:r>
            <a:r>
              <a:rPr lang="en-GB" dirty="0"/>
              <a:t> Roundup published on homepage every 3 months; list of </a:t>
            </a:r>
            <a:r>
              <a:rPr lang="en-GB" dirty="0" err="1"/>
              <a:t>LRA</a:t>
            </a:r>
            <a:r>
              <a:rPr lang="en-GB" dirty="0"/>
              <a:t> publications with links</a:t>
            </a:r>
          </a:p>
          <a:p>
            <a:pPr marL="0" indent="0">
              <a:buNone/>
            </a:pPr>
            <a:r>
              <a:rPr lang="en-GB" dirty="0"/>
              <a:t>Publicity for </a:t>
            </a:r>
            <a:r>
              <a:rPr lang="en-GB" dirty="0" err="1"/>
              <a:t>LRA</a:t>
            </a:r>
            <a:r>
              <a:rPr lang="en-GB" dirty="0"/>
              <a:t> events</a:t>
            </a:r>
          </a:p>
          <a:p>
            <a:pPr marL="0" indent="0">
              <a:buNone/>
            </a:pPr>
            <a:r>
              <a:rPr lang="en-GB" dirty="0" err="1"/>
              <a:t>FOLRAC</a:t>
            </a:r>
            <a:r>
              <a:rPr lang="en-GB" dirty="0"/>
              <a:t> pays for domain name and hosting; </a:t>
            </a:r>
          </a:p>
          <a:p>
            <a:pPr marL="0" indent="0">
              <a:buNone/>
            </a:pPr>
            <a:r>
              <a:rPr lang="en-GB" dirty="0"/>
              <a:t>Alberta LRI provide staff time to generate content and update website. </a:t>
            </a:r>
            <a:r>
              <a:rPr lang="en-GB" dirty="0" err="1"/>
              <a:t>ALRI</a:t>
            </a:r>
            <a:r>
              <a:rPr lang="en-GB" dirty="0"/>
              <a:t> is the longstanding full-time </a:t>
            </a:r>
            <a:r>
              <a:rPr lang="en-GB" dirty="0" err="1"/>
              <a:t>LRA</a:t>
            </a:r>
            <a:r>
              <a:rPr lang="en-GB" dirty="0"/>
              <a:t> in Canada and has a mentoring role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61CD77F4-A3E3-09FA-EF3E-EA1A021A6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ommonwealth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ssociation of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L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aw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R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eform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gencies</a:t>
            </a:r>
            <a:b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AU" sz="1600" i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Encouraging international cooperation on law reform</a:t>
            </a:r>
            <a:endParaRPr lang="en-GB" sz="1600" dirty="0"/>
          </a:p>
        </p:txBody>
      </p:sp>
      <p:pic>
        <p:nvPicPr>
          <p:cNvPr id="5" name="Picture 1" descr="04 Arrows">
            <a:extLst>
              <a:ext uri="{FF2B5EF4-FFF2-40B4-BE49-F238E27FC236}">
                <a16:creationId xmlns:a16="http://schemas.microsoft.com/office/drawing/2014/main" id="{6C81FEB0-157E-C502-2F30-483BADB05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2" t="14674" r="12186" b="17801"/>
          <a:stretch>
            <a:fillRect/>
          </a:stretch>
        </p:blipFill>
        <p:spPr bwMode="auto">
          <a:xfrm>
            <a:off x="838200" y="463096"/>
            <a:ext cx="1496824" cy="112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7863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323F5-95E1-5246-6689-61A891023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Regular </a:t>
            </a:r>
            <a:r>
              <a:rPr lang="en-GB" dirty="0" err="1"/>
              <a:t>FOLRAC</a:t>
            </a:r>
            <a:r>
              <a:rPr lang="en-GB" dirty="0"/>
              <a:t> Symposiums, hosted by member </a:t>
            </a:r>
            <a:r>
              <a:rPr lang="en-GB" dirty="0" err="1"/>
              <a:t>LRA</a:t>
            </a:r>
            <a:r>
              <a:rPr lang="en-GB" dirty="0"/>
              <a:t>  – last one in 2018 in Alberta; next in June 2023 in Ontario</a:t>
            </a:r>
          </a:p>
          <a:p>
            <a:endParaRPr lang="en-GB" dirty="0"/>
          </a:p>
          <a:p>
            <a:r>
              <a:rPr lang="en-GB" dirty="0" err="1"/>
              <a:t>FOLRAC</a:t>
            </a:r>
            <a:r>
              <a:rPr lang="en-GB" dirty="0"/>
              <a:t> charges an annual small fee to members, to cover website expenses and a grant to a member to host </a:t>
            </a:r>
            <a:r>
              <a:rPr lang="en-GB"/>
              <a:t>the Symposium</a:t>
            </a:r>
            <a:endParaRPr lang="en-GB" dirty="0"/>
          </a:p>
          <a:p>
            <a:endParaRPr lang="en-GB" dirty="0"/>
          </a:p>
          <a:p>
            <a:r>
              <a:rPr lang="en-GB" dirty="0"/>
              <a:t>International engagement on law reform: undertaken by </a:t>
            </a:r>
            <a:r>
              <a:rPr lang="en-GB" dirty="0" err="1"/>
              <a:t>LRAs</a:t>
            </a:r>
            <a:r>
              <a:rPr lang="en-GB" dirty="0"/>
              <a:t> not </a:t>
            </a:r>
            <a:r>
              <a:rPr lang="en-GB" dirty="0" err="1"/>
              <a:t>FOLRAC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1" descr="04 Arrows">
            <a:extLst>
              <a:ext uri="{FF2B5EF4-FFF2-40B4-BE49-F238E27FC236}">
                <a16:creationId xmlns:a16="http://schemas.microsoft.com/office/drawing/2014/main" id="{742AD365-ED4F-3DE2-818B-C6A0587CC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2" t="14674" r="12186" b="17801"/>
          <a:stretch>
            <a:fillRect/>
          </a:stretch>
        </p:blipFill>
        <p:spPr bwMode="auto">
          <a:xfrm>
            <a:off x="838200" y="444046"/>
            <a:ext cx="1496824" cy="112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0">
            <a:extLst>
              <a:ext uri="{FF2B5EF4-FFF2-40B4-BE49-F238E27FC236}">
                <a16:creationId xmlns:a16="http://schemas.microsoft.com/office/drawing/2014/main" id="{3EE5E81D-B8DF-C42B-D8DB-05FC5C419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>
              <a:spcBef>
                <a:spcPts val="1200"/>
              </a:spcBef>
              <a:spcAft>
                <a:spcPts val="1200"/>
              </a:spcAft>
            </a:pP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ommonwealth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ssociation of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L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aw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R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eform </a:t>
            </a:r>
            <a:r>
              <a:rPr lang="en-AU" sz="1600" b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A</a:t>
            </a:r>
            <a:r>
              <a:rPr lang="en-AU" sz="1600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gencies</a:t>
            </a:r>
            <a:b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AU" sz="1600" i="1" dirty="0">
                <a:solidFill>
                  <a:srgbClr val="4472C4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Encouraging international cooperation on law reform</a:t>
            </a:r>
            <a:b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679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393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Commonwealth Association of Law Reform Agencies Encouraging international cooperation on law reform </vt:lpstr>
      <vt:lpstr>Commonwealth Association of Law Reform Agencies Encouraging international cooperation on law reform</vt:lpstr>
      <vt:lpstr>Commonwealth Association of Law Reform Agencies Encouraging international cooperation on law reform</vt:lpstr>
      <vt:lpstr>Commonwealth Association of Law Reform Agencies Encouraging international cooperation on law reform</vt:lpstr>
      <vt:lpstr>Commonwealth Association of Law Reform Agencies Encouraging international cooperation on law reform</vt:lpstr>
      <vt:lpstr>Commonwealth Association of Law Reform Agencies Encouraging international cooperation on law reform 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CALRAs</dc:title>
  <dc:creator>Wilma Campbell</dc:creator>
  <cp:lastModifiedBy>Malcolm Mcmillan</cp:lastModifiedBy>
  <cp:revision>2</cp:revision>
  <dcterms:created xsi:type="dcterms:W3CDTF">2023-02-07T12:15:08Z</dcterms:created>
  <dcterms:modified xsi:type="dcterms:W3CDTF">2023-02-27T12:08:08Z</dcterms:modified>
</cp:coreProperties>
</file>