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C09850-448D-4CCC-95A3-6A2E5E7B5C63}" v="8" dt="2023-02-14T12:58:20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colm Mcmillan" userId="804b4561-6a11-4665-b2c7-79d4573a56b3" providerId="ADAL" clId="{D4C09850-448D-4CCC-95A3-6A2E5E7B5C63}"/>
    <pc:docChg chg="undo custSel delSld modSld">
      <pc:chgData name="Malcolm Mcmillan" userId="804b4561-6a11-4665-b2c7-79d4573a56b3" providerId="ADAL" clId="{D4C09850-448D-4CCC-95A3-6A2E5E7B5C63}" dt="2023-02-28T13:21:20.417" v="17" actId="47"/>
      <pc:docMkLst>
        <pc:docMk/>
      </pc:docMkLst>
      <pc:sldChg chg="addSp delSp modSp del mod">
        <pc:chgData name="Malcolm Mcmillan" userId="804b4561-6a11-4665-b2c7-79d4573a56b3" providerId="ADAL" clId="{D4C09850-448D-4CCC-95A3-6A2E5E7B5C63}" dt="2023-02-28T13:21:20.417" v="17" actId="47"/>
        <pc:sldMkLst>
          <pc:docMk/>
          <pc:sldMk cId="1784623486" sldId="257"/>
        </pc:sldMkLst>
        <pc:spChg chg="add del">
          <ac:chgData name="Malcolm Mcmillan" userId="804b4561-6a11-4665-b2c7-79d4573a56b3" providerId="ADAL" clId="{D4C09850-448D-4CCC-95A3-6A2E5E7B5C63}" dt="2023-02-14T12:58:20.975" v="16" actId="931"/>
          <ac:spMkLst>
            <pc:docMk/>
            <pc:sldMk cId="1784623486" sldId="257"/>
            <ac:spMk id="3" creationId="{A52408DA-CF6E-5E88-4C2D-C962904CFF3B}"/>
          </ac:spMkLst>
        </pc:spChg>
        <pc:spChg chg="add del">
          <ac:chgData name="Malcolm Mcmillan" userId="804b4561-6a11-4665-b2c7-79d4573a56b3" providerId="ADAL" clId="{D4C09850-448D-4CCC-95A3-6A2E5E7B5C63}" dt="2023-02-14T12:53:59.306" v="3"/>
          <ac:spMkLst>
            <pc:docMk/>
            <pc:sldMk cId="1784623486" sldId="257"/>
            <ac:spMk id="5" creationId="{D0F75A22-0E57-9490-7EB2-7CEE94F56179}"/>
          </ac:spMkLst>
        </pc:spChg>
        <pc:spChg chg="add del mod">
          <ac:chgData name="Malcolm Mcmillan" userId="804b4561-6a11-4665-b2c7-79d4573a56b3" providerId="ADAL" clId="{D4C09850-448D-4CCC-95A3-6A2E5E7B5C63}" dt="2023-02-14T12:53:58.276" v="2"/>
          <ac:spMkLst>
            <pc:docMk/>
            <pc:sldMk cId="1784623486" sldId="257"/>
            <ac:spMk id="7" creationId="{8CE75AA7-B4AA-4D92-A7F0-E323A9AEA80F}"/>
          </ac:spMkLst>
        </pc:spChg>
        <pc:graphicFrameChg chg="add del mod">
          <ac:chgData name="Malcolm Mcmillan" userId="804b4561-6a11-4665-b2c7-79d4573a56b3" providerId="ADAL" clId="{D4C09850-448D-4CCC-95A3-6A2E5E7B5C63}" dt="2023-02-14T12:53:59.306" v="3"/>
          <ac:graphicFrameMkLst>
            <pc:docMk/>
            <pc:sldMk cId="1784623486" sldId="257"/>
            <ac:graphicFrameMk id="4" creationId="{2FCD2C59-0E6F-BAEA-08C3-FC72EE83D9F9}"/>
          </ac:graphicFrameMkLst>
        </pc:graphicFrameChg>
        <pc:graphicFrameChg chg="add del mod">
          <ac:chgData name="Malcolm Mcmillan" userId="804b4561-6a11-4665-b2c7-79d4573a56b3" providerId="ADAL" clId="{D4C09850-448D-4CCC-95A3-6A2E5E7B5C63}" dt="2023-02-14T12:53:58.276" v="2"/>
          <ac:graphicFrameMkLst>
            <pc:docMk/>
            <pc:sldMk cId="1784623486" sldId="257"/>
            <ac:graphicFrameMk id="6" creationId="{FD742725-2512-55C0-788C-3A209121BE3A}"/>
          </ac:graphicFrameMkLst>
        </pc:graphicFrameChg>
        <pc:picChg chg="add del mod">
          <ac:chgData name="Malcolm Mcmillan" userId="804b4561-6a11-4665-b2c7-79d4573a56b3" providerId="ADAL" clId="{D4C09850-448D-4CCC-95A3-6A2E5E7B5C63}" dt="2023-02-14T12:56:08.152" v="8" actId="931"/>
          <ac:picMkLst>
            <pc:docMk/>
            <pc:sldMk cId="1784623486" sldId="257"/>
            <ac:picMk id="9" creationId="{875C4C89-E6A5-A3A7-5EEF-6A1127D28B0E}"/>
          </ac:picMkLst>
        </pc:picChg>
        <pc:picChg chg="add del mod">
          <ac:chgData name="Malcolm Mcmillan" userId="804b4561-6a11-4665-b2c7-79d4573a56b3" providerId="ADAL" clId="{D4C09850-448D-4CCC-95A3-6A2E5E7B5C63}" dt="2023-02-14T12:58:20.975" v="16" actId="931"/>
          <ac:picMkLst>
            <pc:docMk/>
            <pc:sldMk cId="1784623486" sldId="257"/>
            <ac:picMk id="11" creationId="{C230E6D2-11DB-D37E-8517-027D1575AD8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E7EF9-C549-549F-6671-8001C3DC5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D8E28-3F29-C53F-55B8-A17E1DF30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5177C-31F7-E83F-CD1F-7A44F7B9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13CD9-1EFC-94C8-482E-B266D6B7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4A2CD-65B4-85DF-462E-0FF04AB3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29AB-3624-DC69-293A-D46E4E4C0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A9AB0-2CD9-E114-BDFC-41CE1E6AC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D4904-77B3-5344-AEF6-BA754FF0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A22FD-3467-C215-748F-A6F8ACE05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50A5-B6AB-3D16-0268-FE9F201B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43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8372A-6539-6591-8D03-33EC48F1E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73F60-56A1-6639-EDE6-884190184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06BAD-CB8C-6BF2-2335-D174A190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64989-8489-978A-3572-4CE56DA1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0296A-2059-FECF-0CE1-3A272FA1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64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02CA4-F8AA-1A2B-FC68-F3DE24D9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8B3F-B643-CF57-C6D5-965E429FE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438EA-0FC7-AE24-C32A-4159046B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01B40-451E-12B5-D2D7-8C81C516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B1EEC-D3F7-F61F-9C3D-9307C09A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69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D467-FC29-7B1F-36EF-40635972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9FE22-C76A-7394-3BA6-F591A8F5D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79335-EF30-A313-CC8C-66A5CE53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BA9B-0566-5A1F-053E-2D62F1A5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DAC93-9A33-DADD-9712-A3EA7B62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53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63E6-78DE-3612-DC56-B0610AF5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6E5C2-8C34-9C8C-EC21-201F8C0C6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EF149-787B-568A-C3A4-D747550F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75D9B-151B-027C-8A7A-4C9E8448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B58F5-B8F0-1F69-332B-D0461039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6C0B6-6127-3FB8-AAA5-01A8EF06F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0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D155-AC0D-A3E7-6C33-A83882A4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19522-BA65-86AF-68D0-2BDC6A796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E61F6-7052-6851-8749-D0E526CFC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32FA0-2E9A-4875-BC3D-0B525BF73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4F1FC-8BB7-066E-AC8E-F9135792A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8D2A5-102E-0C93-00B2-29697483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6DA80D-D0C2-A512-D605-762A9412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303C57-69A7-961A-BF1B-9BF73AC8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3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C385-FAEA-70DD-448A-F4D59D94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37D1F0-7077-D2EB-CD7B-CF131800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C5435-A68D-2F24-F1F4-D2636F47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7B454-0F47-40A7-C488-7EAB98FB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90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2F4F3-8E98-510A-0F52-FCE2AF82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50CD5-A87C-D574-D1A3-58B7ABC0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44246-2F1A-EB1E-2D07-57987415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79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77DB4-158F-B212-80DC-B84C25ED5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60282-5DD8-E123-2ADA-C82DD6AFA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67773-64D5-454E-4D87-AE9504EC3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1E8A3-992A-2BAE-13E3-5113389A4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9290A-B39A-A277-49CB-79222ADA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B6C11-4CD6-4EBC-2F14-EABC6756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2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9B564-F875-F079-E83E-4E7C10F6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F3F0CE-FC64-7990-7038-6887B8F74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D22EA-1835-1547-1B42-934289C23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85C8A-B5A9-3C41-A180-BA3616B50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EF83C-D10C-B0E4-F6C1-B0EAA09C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DDC43-E45F-ACDB-3FDD-FC9FD175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5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AE61EB-F4AD-8021-0110-4B8CF236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28153-BCA4-4EFE-6E72-259DBED1B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857DD-61D0-C6E6-D8EF-24286DC4D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67FD-8AE2-427A-BC16-7C0CC7C007F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366D4-6B37-8F43-4CBE-F69D3A820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3AB92-4DF7-27AA-EEB8-446296E9F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9B738-07BA-4052-8DC5-FF8BB426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50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982E-0062-4356-9DCB-E3F288C2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350" y="365125"/>
            <a:ext cx="10008093" cy="1325563"/>
          </a:xfrm>
        </p:spPr>
        <p:txBody>
          <a:bodyPr>
            <a:normAutofit/>
          </a:bodyPr>
          <a:lstStyle/>
          <a:p>
            <a:pPr algn="r"/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ommonwealth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ssociation of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eform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gencies</a:t>
            </a:r>
            <a:br>
              <a:rPr lang="en-GB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1600" i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Encouraging international cooperation on law reform</a:t>
            </a:r>
            <a:endParaRPr lang="en-GB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C99BA-C1F9-F84D-77C5-A500584DE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6" y="4998128"/>
            <a:ext cx="10186842" cy="162618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3300" b="1" dirty="0" err="1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CALRAs</a:t>
            </a:r>
            <a:r>
              <a:rPr lang="en-AU" sz="33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Conference 2023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33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National Law Reform and International Co-operation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33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Saturday 4 March 2023</a:t>
            </a:r>
            <a:endParaRPr lang="en-GB" sz="33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1200" dirty="0"/>
          </a:p>
        </p:txBody>
      </p:sp>
      <p:pic>
        <p:nvPicPr>
          <p:cNvPr id="1026" name="Picture 1" descr="04 Arrows">
            <a:extLst>
              <a:ext uri="{FF2B5EF4-FFF2-40B4-BE49-F238E27FC236}">
                <a16:creationId xmlns:a16="http://schemas.microsoft.com/office/drawing/2014/main" id="{D3F2F788-95FE-D47E-55B8-731E39025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1032350" y="233691"/>
            <a:ext cx="1819275" cy="135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Best Goa Photos">
            <a:extLst>
              <a:ext uri="{FF2B5EF4-FFF2-40B4-BE49-F238E27FC236}">
                <a16:creationId xmlns:a16="http://schemas.microsoft.com/office/drawing/2014/main" id="{F358350C-DA93-918A-0063-78F6FD994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50" y="1859872"/>
            <a:ext cx="10008093" cy="275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12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Commonwealth Association of Law Reform Agencies Encouraging international cooperation on law reform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Commonwealth Association of Law Reform Agencies Encouraging international cooperation on law reform</dc:title>
  <dc:creator>Wilma Campbell</dc:creator>
  <cp:lastModifiedBy>Malcolm Mcmillan</cp:lastModifiedBy>
  <cp:revision>2</cp:revision>
  <dcterms:created xsi:type="dcterms:W3CDTF">2023-02-07T11:54:37Z</dcterms:created>
  <dcterms:modified xsi:type="dcterms:W3CDTF">2023-02-28T13:21:20Z</dcterms:modified>
</cp:coreProperties>
</file>